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81" r:id="rId2"/>
    <p:sldId id="279" r:id="rId3"/>
    <p:sldId id="260" r:id="rId4"/>
    <p:sldId id="258" r:id="rId5"/>
    <p:sldId id="265" r:id="rId6"/>
    <p:sldId id="263" r:id="rId7"/>
    <p:sldId id="271" r:id="rId8"/>
    <p:sldId id="272" r:id="rId9"/>
    <p:sldId id="269" r:id="rId10"/>
    <p:sldId id="270" r:id="rId11"/>
    <p:sldId id="267" r:id="rId12"/>
    <p:sldId id="268" r:id="rId13"/>
    <p:sldId id="264" r:id="rId14"/>
    <p:sldId id="266" r:id="rId15"/>
    <p:sldId id="274" r:id="rId16"/>
    <p:sldId id="262" r:id="rId17"/>
    <p:sldId id="275" r:id="rId18"/>
    <p:sldId id="261" r:id="rId19"/>
    <p:sldId id="273" r:id="rId20"/>
    <p:sldId id="259" r:id="rId21"/>
    <p:sldId id="278" r:id="rId22"/>
    <p:sldId id="277" r:id="rId23"/>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75A1EE-2871-4718-ABFA-6E31B25B665A}" v="21" dt="2026-10-31T21:58:48.8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96" autoAdjust="0"/>
    <p:restoredTop sz="94801" autoAdjust="0"/>
  </p:normalViewPr>
  <p:slideViewPr>
    <p:cSldViewPr snapToGrid="0">
      <p:cViewPr varScale="1">
        <p:scale>
          <a:sx n="102" d="100"/>
          <a:sy n="102" d="100"/>
        </p:scale>
        <p:origin x="138" y="390"/>
      </p:cViewPr>
      <p:guideLst/>
    </p:cSldViewPr>
  </p:slideViewPr>
  <p:notesTextViewPr>
    <p:cViewPr>
      <p:scale>
        <a:sx n="1" d="1"/>
        <a:sy n="1" d="1"/>
      </p:scale>
      <p:origin x="0" y="-6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káren SRDCE s.r.o." userId="b2cd5d63-e1c4-4b1f-9de2-e27fa65a1709" providerId="ADAL" clId="{C6D325B0-42F8-49B2-9722-B55BB4C2D590}"/>
    <pc:docChg chg="modSld">
      <pc:chgData name="Lekáren SRDCE s.r.o." userId="b2cd5d63-e1c4-4b1f-9de2-e27fa65a1709" providerId="ADAL" clId="{C6D325B0-42F8-49B2-9722-B55BB4C2D590}" dt="2026-10-31T21:55:40.810" v="5" actId="22"/>
      <pc:docMkLst>
        <pc:docMk/>
      </pc:docMkLst>
      <pc:sldChg chg="addSp mod">
        <pc:chgData name="Lekáren SRDCE s.r.o." userId="b2cd5d63-e1c4-4b1f-9de2-e27fa65a1709" providerId="ADAL" clId="{C6D325B0-42F8-49B2-9722-B55BB4C2D590}" dt="2026-10-31T21:55:40.810" v="5" actId="22"/>
        <pc:sldMkLst>
          <pc:docMk/>
          <pc:sldMk cId="3289916936" sldId="268"/>
        </pc:sldMkLst>
        <pc:spChg chg="add">
          <ac:chgData name="Lekáren SRDCE s.r.o." userId="b2cd5d63-e1c4-4b1f-9de2-e27fa65a1709" providerId="ADAL" clId="{C6D325B0-42F8-49B2-9722-B55BB4C2D590}" dt="2026-10-31T21:55:40.810" v="5" actId="22"/>
          <ac:spMkLst>
            <pc:docMk/>
            <pc:sldMk cId="3289916936" sldId="268"/>
            <ac:spMk id="4" creationId="{34CD7815-F4F4-6383-871D-75EAA250A15E}"/>
          </ac:spMkLst>
        </pc:spChg>
      </pc:sldChg>
      <pc:sldChg chg="modNotesTx">
        <pc:chgData name="Lekáren SRDCE s.r.o." userId="b2cd5d63-e1c4-4b1f-9de2-e27fa65a1709" providerId="ADAL" clId="{C6D325B0-42F8-49B2-9722-B55BB4C2D590}" dt="2026-10-31T21:51:35.135" v="4" actId="20577"/>
        <pc:sldMkLst>
          <pc:docMk/>
          <pc:sldMk cId="2534019364" sldId="27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03272E-2ACD-45F4-9B8B-27B9730BF534}" type="datetimeFigureOut">
              <a:rPr lang="sk-SK" smtClean="0"/>
              <a:t>31. 10. 2026</a:t>
            </a:fld>
            <a:endParaRPr lang="sk-SK"/>
          </a:p>
        </p:txBody>
      </p:sp>
      <p:sp>
        <p:nvSpPr>
          <p:cNvPr id="4" name="Zástupný objekt pre obrázok snímk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454004-2EE0-4E2A-80A6-4257486C2F37}" type="slidenum">
              <a:rPr lang="sk-SK" smtClean="0"/>
              <a:t>‹#›</a:t>
            </a:fld>
            <a:endParaRPr lang="sk-SK"/>
          </a:p>
        </p:txBody>
      </p:sp>
    </p:spTree>
    <p:extLst>
      <p:ext uri="{BB962C8B-B14F-4D97-AF65-F5344CB8AC3E}">
        <p14:creationId xmlns:p14="http://schemas.microsoft.com/office/powerpoint/2010/main" val="2293548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P1= the brother of Dr. Ris a civil engineer. He went to the clinic &amp; prepared a roughly budget about which rooms could repaired &amp; which rooms must be rebuilt.</a:t>
            </a:r>
            <a:endParaRPr lang="sk-SK" sz="1200" kern="1200" dirty="0">
              <a:solidFill>
                <a:schemeClr val="tx1"/>
              </a:solidFill>
              <a:effectLst/>
              <a:latin typeface="+mn-lt"/>
              <a:ea typeface="+mn-ea"/>
              <a:cs typeface="+mn-cs"/>
            </a:endParaRPr>
          </a:p>
          <a:p>
            <a:endParaRPr lang="sk-SK" dirty="0"/>
          </a:p>
        </p:txBody>
      </p:sp>
      <p:sp>
        <p:nvSpPr>
          <p:cNvPr id="4" name="Zástupný objekt pre číslo snímky 3"/>
          <p:cNvSpPr>
            <a:spLocks noGrp="1"/>
          </p:cNvSpPr>
          <p:nvPr>
            <p:ph type="sldNum" sz="quarter" idx="5"/>
          </p:nvPr>
        </p:nvSpPr>
        <p:spPr/>
        <p:txBody>
          <a:bodyPr/>
          <a:lstStyle/>
          <a:p>
            <a:fld id="{39454004-2EE0-4E2A-80A6-4257486C2F37}" type="slidenum">
              <a:rPr lang="sk-SK" smtClean="0"/>
              <a:t>2</a:t>
            </a:fld>
            <a:endParaRPr lang="sk-SK"/>
          </a:p>
        </p:txBody>
      </p:sp>
    </p:spTree>
    <p:extLst>
      <p:ext uri="{BB962C8B-B14F-4D97-AF65-F5344CB8AC3E}">
        <p14:creationId xmlns:p14="http://schemas.microsoft.com/office/powerpoint/2010/main" val="1098001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P2= the registration room, staff room &amp; my office are very much affected. They had to move all this destruction.</a:t>
            </a:r>
            <a:endParaRPr lang="sk-SK" sz="1200" kern="1200" dirty="0">
              <a:solidFill>
                <a:schemeClr val="tx1"/>
              </a:solidFill>
              <a:effectLst/>
              <a:latin typeface="+mn-lt"/>
              <a:ea typeface="+mn-ea"/>
              <a:cs typeface="+mn-cs"/>
            </a:endParaRPr>
          </a:p>
          <a:p>
            <a:endParaRPr lang="sk-SK" dirty="0"/>
          </a:p>
        </p:txBody>
      </p:sp>
      <p:sp>
        <p:nvSpPr>
          <p:cNvPr id="4" name="Zástupný objekt pre číslo snímky 3"/>
          <p:cNvSpPr>
            <a:spLocks noGrp="1"/>
          </p:cNvSpPr>
          <p:nvPr>
            <p:ph type="sldNum" sz="quarter" idx="5"/>
          </p:nvPr>
        </p:nvSpPr>
        <p:spPr/>
        <p:txBody>
          <a:bodyPr/>
          <a:lstStyle/>
          <a:p>
            <a:fld id="{39454004-2EE0-4E2A-80A6-4257486C2F37}" type="slidenum">
              <a:rPr lang="sk-SK" smtClean="0"/>
              <a:t>3</a:t>
            </a:fld>
            <a:endParaRPr lang="sk-SK"/>
          </a:p>
        </p:txBody>
      </p:sp>
    </p:spTree>
    <p:extLst>
      <p:ext uri="{BB962C8B-B14F-4D97-AF65-F5344CB8AC3E}">
        <p14:creationId xmlns:p14="http://schemas.microsoft.com/office/powerpoint/2010/main" val="833145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P3= in a very simple way, just using a small car &amp; shovel.</a:t>
            </a:r>
            <a:endParaRPr lang="sk-SK" sz="1200" kern="1200" dirty="0">
              <a:solidFill>
                <a:schemeClr val="tx1"/>
              </a:solidFill>
              <a:effectLst/>
              <a:latin typeface="+mn-lt"/>
              <a:ea typeface="+mn-ea"/>
              <a:cs typeface="+mn-cs"/>
            </a:endParaRPr>
          </a:p>
          <a:p>
            <a:endParaRPr lang="sk-SK" dirty="0"/>
          </a:p>
        </p:txBody>
      </p:sp>
      <p:sp>
        <p:nvSpPr>
          <p:cNvPr id="4" name="Zástupný objekt pre číslo snímky 3"/>
          <p:cNvSpPr>
            <a:spLocks noGrp="1"/>
          </p:cNvSpPr>
          <p:nvPr>
            <p:ph type="sldNum" sz="quarter" idx="5"/>
          </p:nvPr>
        </p:nvSpPr>
        <p:spPr/>
        <p:txBody>
          <a:bodyPr/>
          <a:lstStyle/>
          <a:p>
            <a:fld id="{39454004-2EE0-4E2A-80A6-4257486C2F37}" type="slidenum">
              <a:rPr lang="sk-SK" smtClean="0"/>
              <a:t>4</a:t>
            </a:fld>
            <a:endParaRPr lang="sk-SK"/>
          </a:p>
        </p:txBody>
      </p:sp>
    </p:spTree>
    <p:extLst>
      <p:ext uri="{BB962C8B-B14F-4D97-AF65-F5344CB8AC3E}">
        <p14:creationId xmlns:p14="http://schemas.microsoft.com/office/powerpoint/2010/main" val="2705767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P4= then a lorry comes to take all these destructions to threw it away.</a:t>
            </a:r>
            <a:endParaRPr lang="sk-SK" sz="1200" kern="1200" dirty="0">
              <a:solidFill>
                <a:schemeClr val="tx1"/>
              </a:solidFill>
              <a:effectLst/>
              <a:latin typeface="+mn-lt"/>
              <a:ea typeface="+mn-ea"/>
              <a:cs typeface="+mn-cs"/>
            </a:endParaRPr>
          </a:p>
          <a:p>
            <a:endParaRPr lang="sk-SK" dirty="0"/>
          </a:p>
        </p:txBody>
      </p:sp>
      <p:sp>
        <p:nvSpPr>
          <p:cNvPr id="4" name="Zástupný objekt pre číslo snímky 3"/>
          <p:cNvSpPr>
            <a:spLocks noGrp="1"/>
          </p:cNvSpPr>
          <p:nvPr>
            <p:ph type="sldNum" sz="quarter" idx="5"/>
          </p:nvPr>
        </p:nvSpPr>
        <p:spPr/>
        <p:txBody>
          <a:bodyPr/>
          <a:lstStyle/>
          <a:p>
            <a:fld id="{39454004-2EE0-4E2A-80A6-4257486C2F37}" type="slidenum">
              <a:rPr lang="sk-SK" smtClean="0"/>
              <a:t>5</a:t>
            </a:fld>
            <a:endParaRPr lang="sk-SK"/>
          </a:p>
        </p:txBody>
      </p:sp>
    </p:spTree>
    <p:extLst>
      <p:ext uri="{BB962C8B-B14F-4D97-AF65-F5344CB8AC3E}">
        <p14:creationId xmlns:p14="http://schemas.microsoft.com/office/powerpoint/2010/main" val="822622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P5= the rooms which partially destroyed, they had to totally bring them down. Here you can see the old way of building. There were no pillars or modern bricks. They were making the walls so thick by sand bricks made out of soil, to take the load of the roof. This wall thickness is 75cm, </a:t>
            </a:r>
            <a:endParaRPr lang="sk-SK" sz="1200" kern="1200" dirty="0">
              <a:solidFill>
                <a:schemeClr val="tx1"/>
              </a:solidFill>
              <a:effectLst/>
              <a:latin typeface="+mn-lt"/>
              <a:ea typeface="+mn-ea"/>
              <a:cs typeface="+mn-cs"/>
            </a:endParaRPr>
          </a:p>
          <a:p>
            <a:endParaRPr lang="sk-SK" dirty="0"/>
          </a:p>
        </p:txBody>
      </p:sp>
      <p:sp>
        <p:nvSpPr>
          <p:cNvPr id="4" name="Zástupný objekt pre číslo snímky 3"/>
          <p:cNvSpPr>
            <a:spLocks noGrp="1"/>
          </p:cNvSpPr>
          <p:nvPr>
            <p:ph type="sldNum" sz="quarter" idx="5"/>
          </p:nvPr>
        </p:nvSpPr>
        <p:spPr/>
        <p:txBody>
          <a:bodyPr/>
          <a:lstStyle/>
          <a:p>
            <a:fld id="{39454004-2EE0-4E2A-80A6-4257486C2F37}" type="slidenum">
              <a:rPr lang="sk-SK" smtClean="0"/>
              <a:t>6</a:t>
            </a:fld>
            <a:endParaRPr lang="sk-SK"/>
          </a:p>
        </p:txBody>
      </p:sp>
    </p:spTree>
    <p:extLst>
      <p:ext uri="{BB962C8B-B14F-4D97-AF65-F5344CB8AC3E}">
        <p14:creationId xmlns:p14="http://schemas.microsoft.com/office/powerpoint/2010/main" val="1474046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P6= the area which looked like that…</a:t>
            </a:r>
            <a:endParaRPr lang="sk-SK" sz="1200" kern="1200" dirty="0">
              <a:solidFill>
                <a:schemeClr val="tx1"/>
              </a:solidFill>
              <a:effectLst/>
              <a:latin typeface="+mn-lt"/>
              <a:ea typeface="+mn-ea"/>
              <a:cs typeface="+mn-cs"/>
            </a:endParaRPr>
          </a:p>
          <a:p>
            <a:endParaRPr lang="sk-SK" dirty="0"/>
          </a:p>
        </p:txBody>
      </p:sp>
      <p:sp>
        <p:nvSpPr>
          <p:cNvPr id="4" name="Zástupný objekt pre číslo snímky 3"/>
          <p:cNvSpPr>
            <a:spLocks noGrp="1"/>
          </p:cNvSpPr>
          <p:nvPr>
            <p:ph type="sldNum" sz="quarter" idx="5"/>
          </p:nvPr>
        </p:nvSpPr>
        <p:spPr/>
        <p:txBody>
          <a:bodyPr/>
          <a:lstStyle/>
          <a:p>
            <a:fld id="{39454004-2EE0-4E2A-80A6-4257486C2F37}" type="slidenum">
              <a:rPr lang="sk-SK" smtClean="0"/>
              <a:t>7</a:t>
            </a:fld>
            <a:endParaRPr lang="sk-SK"/>
          </a:p>
        </p:txBody>
      </p:sp>
    </p:spTree>
    <p:extLst>
      <p:ext uri="{BB962C8B-B14F-4D97-AF65-F5344CB8AC3E}">
        <p14:creationId xmlns:p14="http://schemas.microsoft.com/office/powerpoint/2010/main" val="4025170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P7= it looks like that… to rebuilt again, they identify the area by this white powder.</a:t>
            </a:r>
            <a:endParaRPr lang="sk-SK" sz="1200" kern="1200" dirty="0">
              <a:solidFill>
                <a:schemeClr val="tx1"/>
              </a:solidFill>
              <a:effectLst/>
              <a:latin typeface="+mn-lt"/>
              <a:ea typeface="+mn-ea"/>
              <a:cs typeface="+mn-cs"/>
            </a:endParaRPr>
          </a:p>
          <a:p>
            <a:endParaRPr lang="sk-SK" dirty="0"/>
          </a:p>
        </p:txBody>
      </p:sp>
      <p:sp>
        <p:nvSpPr>
          <p:cNvPr id="4" name="Zástupný objekt pre číslo snímky 3"/>
          <p:cNvSpPr>
            <a:spLocks noGrp="1"/>
          </p:cNvSpPr>
          <p:nvPr>
            <p:ph type="sldNum" sz="quarter" idx="5"/>
          </p:nvPr>
        </p:nvSpPr>
        <p:spPr/>
        <p:txBody>
          <a:bodyPr/>
          <a:lstStyle/>
          <a:p>
            <a:fld id="{39454004-2EE0-4E2A-80A6-4257486C2F37}" type="slidenum">
              <a:rPr lang="sk-SK" smtClean="0"/>
              <a:t>8</a:t>
            </a:fld>
            <a:endParaRPr lang="sk-SK"/>
          </a:p>
        </p:txBody>
      </p:sp>
    </p:spTree>
    <p:extLst>
      <p:ext uri="{BB962C8B-B14F-4D97-AF65-F5344CB8AC3E}">
        <p14:creationId xmlns:p14="http://schemas.microsoft.com/office/powerpoint/2010/main" val="25608164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P8= They dig for 50cm depth to make the bases of the building. They fill this gap by special big stones for building.</a:t>
            </a:r>
            <a:endParaRPr lang="sk-SK" sz="1200" kern="1200" dirty="0">
              <a:solidFill>
                <a:schemeClr val="tx1"/>
              </a:solidFill>
              <a:effectLst/>
              <a:latin typeface="+mn-lt"/>
              <a:ea typeface="+mn-ea"/>
              <a:cs typeface="+mn-cs"/>
            </a:endParaRPr>
          </a:p>
          <a:p>
            <a:endParaRPr lang="sk-SK" dirty="0"/>
          </a:p>
        </p:txBody>
      </p:sp>
      <p:sp>
        <p:nvSpPr>
          <p:cNvPr id="4" name="Zástupný objekt pre číslo snímky 3"/>
          <p:cNvSpPr>
            <a:spLocks noGrp="1"/>
          </p:cNvSpPr>
          <p:nvPr>
            <p:ph type="sldNum" sz="quarter" idx="5"/>
          </p:nvPr>
        </p:nvSpPr>
        <p:spPr/>
        <p:txBody>
          <a:bodyPr/>
          <a:lstStyle/>
          <a:p>
            <a:fld id="{39454004-2EE0-4E2A-80A6-4257486C2F37}" type="slidenum">
              <a:rPr lang="sk-SK" smtClean="0"/>
              <a:t>9</a:t>
            </a:fld>
            <a:endParaRPr lang="sk-SK"/>
          </a:p>
        </p:txBody>
      </p:sp>
    </p:spTree>
    <p:extLst>
      <p:ext uri="{BB962C8B-B14F-4D97-AF65-F5344CB8AC3E}">
        <p14:creationId xmlns:p14="http://schemas.microsoft.com/office/powerpoint/2010/main" val="1035492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en-GB" sz="1200" kern="1200" dirty="0">
                <a:solidFill>
                  <a:schemeClr val="tx1"/>
                </a:solidFill>
                <a:effectLst/>
                <a:latin typeface="+mn-lt"/>
                <a:ea typeface="+mn-ea"/>
                <a:cs typeface="+mn-cs"/>
              </a:rPr>
              <a:t>P9= they cover the stones by sand &amp; add a lot of water that sand fill the gaps between the stones.</a:t>
            </a:r>
            <a:endParaRPr lang="sk-SK"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Then they build by the bricks. This is alternative way than to make pillars which is very expensive.</a:t>
            </a:r>
            <a:endParaRPr lang="sk-SK" sz="1200" kern="1200" dirty="0">
              <a:solidFill>
                <a:schemeClr val="tx1"/>
              </a:solidFill>
              <a:effectLst/>
              <a:latin typeface="+mn-lt"/>
              <a:ea typeface="+mn-ea"/>
              <a:cs typeface="+mn-cs"/>
            </a:endParaRPr>
          </a:p>
          <a:p>
            <a:endParaRPr lang="sk-SK" dirty="0"/>
          </a:p>
        </p:txBody>
      </p:sp>
      <p:sp>
        <p:nvSpPr>
          <p:cNvPr id="4" name="Zástupný objekt pre číslo snímky 3"/>
          <p:cNvSpPr>
            <a:spLocks noGrp="1"/>
          </p:cNvSpPr>
          <p:nvPr>
            <p:ph type="sldNum" sz="quarter" idx="5"/>
          </p:nvPr>
        </p:nvSpPr>
        <p:spPr/>
        <p:txBody>
          <a:bodyPr/>
          <a:lstStyle/>
          <a:p>
            <a:fld id="{39454004-2EE0-4E2A-80A6-4257486C2F37}" type="slidenum">
              <a:rPr lang="sk-SK" smtClean="0"/>
              <a:t>10</a:t>
            </a:fld>
            <a:endParaRPr lang="sk-SK"/>
          </a:p>
        </p:txBody>
      </p:sp>
    </p:spTree>
    <p:extLst>
      <p:ext uri="{BB962C8B-B14F-4D97-AF65-F5344CB8AC3E}">
        <p14:creationId xmlns:p14="http://schemas.microsoft.com/office/powerpoint/2010/main" val="4003432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P10= Because of transportation shortage, the workers asked to sleep at the compound anywhere on the floor, instead of going back home every day. So, they could start the work early morning, as soon as the sunrises until sunset.</a:t>
            </a:r>
            <a:endParaRPr lang="sk-SK" sz="1200" kern="1200" dirty="0">
              <a:solidFill>
                <a:schemeClr val="tx1"/>
              </a:solidFill>
              <a:effectLst/>
              <a:latin typeface="+mn-lt"/>
              <a:ea typeface="+mn-ea"/>
              <a:cs typeface="+mn-cs"/>
            </a:endParaRPr>
          </a:p>
          <a:p>
            <a:endParaRPr lang="sk-SK" dirty="0"/>
          </a:p>
        </p:txBody>
      </p:sp>
      <p:sp>
        <p:nvSpPr>
          <p:cNvPr id="4" name="Zástupný objekt pre číslo snímky 3"/>
          <p:cNvSpPr>
            <a:spLocks noGrp="1"/>
          </p:cNvSpPr>
          <p:nvPr>
            <p:ph type="sldNum" sz="quarter" idx="5"/>
          </p:nvPr>
        </p:nvSpPr>
        <p:spPr/>
        <p:txBody>
          <a:bodyPr/>
          <a:lstStyle/>
          <a:p>
            <a:fld id="{39454004-2EE0-4E2A-80A6-4257486C2F37}" type="slidenum">
              <a:rPr lang="sk-SK" smtClean="0"/>
              <a:t>11</a:t>
            </a:fld>
            <a:endParaRPr lang="sk-SK"/>
          </a:p>
        </p:txBody>
      </p:sp>
    </p:spTree>
    <p:extLst>
      <p:ext uri="{BB962C8B-B14F-4D97-AF65-F5344CB8AC3E}">
        <p14:creationId xmlns:p14="http://schemas.microsoft.com/office/powerpoint/2010/main" val="3808243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P11= by this way, the work goes fast, &amp; saves a lot of time &amp; money.</a:t>
            </a:r>
            <a:endParaRPr lang="sk-SK" sz="1200" kern="1200" dirty="0">
              <a:solidFill>
                <a:schemeClr val="tx1"/>
              </a:solidFill>
              <a:effectLst/>
              <a:latin typeface="+mn-lt"/>
              <a:ea typeface="+mn-ea"/>
              <a:cs typeface="+mn-cs"/>
            </a:endParaRPr>
          </a:p>
          <a:p>
            <a:endParaRPr lang="sk-SK" dirty="0"/>
          </a:p>
        </p:txBody>
      </p:sp>
      <p:sp>
        <p:nvSpPr>
          <p:cNvPr id="4" name="Zástupný objekt pre číslo snímky 3"/>
          <p:cNvSpPr>
            <a:spLocks noGrp="1"/>
          </p:cNvSpPr>
          <p:nvPr>
            <p:ph type="sldNum" sz="quarter" idx="5"/>
          </p:nvPr>
        </p:nvSpPr>
        <p:spPr/>
        <p:txBody>
          <a:bodyPr/>
          <a:lstStyle/>
          <a:p>
            <a:fld id="{39454004-2EE0-4E2A-80A6-4257486C2F37}" type="slidenum">
              <a:rPr lang="sk-SK" smtClean="0"/>
              <a:t>12</a:t>
            </a:fld>
            <a:endParaRPr lang="sk-SK"/>
          </a:p>
        </p:txBody>
      </p:sp>
    </p:spTree>
    <p:extLst>
      <p:ext uri="{BB962C8B-B14F-4D97-AF65-F5344CB8AC3E}">
        <p14:creationId xmlns:p14="http://schemas.microsoft.com/office/powerpoint/2010/main" val="22627398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P12= the first phase which already finished is full maintenance for the watchman room, weighing room, handicraft workshop room &amp; the pharmacy.</a:t>
            </a:r>
            <a:endParaRPr lang="sk-SK" sz="1200" kern="1200" dirty="0">
              <a:solidFill>
                <a:schemeClr val="tx1"/>
              </a:solidFill>
              <a:effectLst/>
              <a:latin typeface="+mn-lt"/>
              <a:ea typeface="+mn-ea"/>
              <a:cs typeface="+mn-cs"/>
            </a:endParaRPr>
          </a:p>
          <a:p>
            <a:endParaRPr lang="sk-SK" dirty="0"/>
          </a:p>
        </p:txBody>
      </p:sp>
      <p:sp>
        <p:nvSpPr>
          <p:cNvPr id="4" name="Zástupný objekt pre číslo snímky 3"/>
          <p:cNvSpPr>
            <a:spLocks noGrp="1"/>
          </p:cNvSpPr>
          <p:nvPr>
            <p:ph type="sldNum" sz="quarter" idx="5"/>
          </p:nvPr>
        </p:nvSpPr>
        <p:spPr/>
        <p:txBody>
          <a:bodyPr/>
          <a:lstStyle/>
          <a:p>
            <a:fld id="{39454004-2EE0-4E2A-80A6-4257486C2F37}" type="slidenum">
              <a:rPr lang="sk-SK" smtClean="0"/>
              <a:t>13</a:t>
            </a:fld>
            <a:endParaRPr lang="sk-SK"/>
          </a:p>
        </p:txBody>
      </p:sp>
    </p:spTree>
    <p:extLst>
      <p:ext uri="{BB962C8B-B14F-4D97-AF65-F5344CB8AC3E}">
        <p14:creationId xmlns:p14="http://schemas.microsoft.com/office/powerpoint/2010/main" val="922209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P13= painting the walls.</a:t>
            </a:r>
            <a:endParaRPr lang="sk-SK" sz="1200" kern="1200" dirty="0">
              <a:solidFill>
                <a:schemeClr val="tx1"/>
              </a:solidFill>
              <a:effectLst/>
              <a:latin typeface="+mn-lt"/>
              <a:ea typeface="+mn-ea"/>
              <a:cs typeface="+mn-cs"/>
            </a:endParaRPr>
          </a:p>
          <a:p>
            <a:endParaRPr lang="sk-SK" dirty="0"/>
          </a:p>
        </p:txBody>
      </p:sp>
      <p:sp>
        <p:nvSpPr>
          <p:cNvPr id="4" name="Zástupný objekt pre číslo snímky 3"/>
          <p:cNvSpPr>
            <a:spLocks noGrp="1"/>
          </p:cNvSpPr>
          <p:nvPr>
            <p:ph type="sldNum" sz="quarter" idx="5"/>
          </p:nvPr>
        </p:nvSpPr>
        <p:spPr/>
        <p:txBody>
          <a:bodyPr/>
          <a:lstStyle/>
          <a:p>
            <a:fld id="{39454004-2EE0-4E2A-80A6-4257486C2F37}" type="slidenum">
              <a:rPr lang="sk-SK" smtClean="0"/>
              <a:t>14</a:t>
            </a:fld>
            <a:endParaRPr lang="sk-SK"/>
          </a:p>
        </p:txBody>
      </p:sp>
    </p:spTree>
    <p:extLst>
      <p:ext uri="{BB962C8B-B14F-4D97-AF65-F5344CB8AC3E}">
        <p14:creationId xmlns:p14="http://schemas.microsoft.com/office/powerpoint/2010/main" val="33305831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P14= finally they fix they Zink roof.</a:t>
            </a:r>
            <a:endParaRPr lang="sk-SK" sz="1200" kern="1200" dirty="0">
              <a:solidFill>
                <a:schemeClr val="tx1"/>
              </a:solidFill>
              <a:effectLst/>
              <a:latin typeface="+mn-lt"/>
              <a:ea typeface="+mn-ea"/>
              <a:cs typeface="+mn-cs"/>
            </a:endParaRPr>
          </a:p>
          <a:p>
            <a:endParaRPr lang="sk-SK" dirty="0"/>
          </a:p>
        </p:txBody>
      </p:sp>
      <p:sp>
        <p:nvSpPr>
          <p:cNvPr id="4" name="Zástupný objekt pre číslo snímky 3"/>
          <p:cNvSpPr>
            <a:spLocks noGrp="1"/>
          </p:cNvSpPr>
          <p:nvPr>
            <p:ph type="sldNum" sz="quarter" idx="5"/>
          </p:nvPr>
        </p:nvSpPr>
        <p:spPr/>
        <p:txBody>
          <a:bodyPr/>
          <a:lstStyle/>
          <a:p>
            <a:fld id="{39454004-2EE0-4E2A-80A6-4257486C2F37}" type="slidenum">
              <a:rPr lang="sk-SK" smtClean="0"/>
              <a:t>15</a:t>
            </a:fld>
            <a:endParaRPr lang="sk-SK"/>
          </a:p>
        </p:txBody>
      </p:sp>
    </p:spTree>
    <p:extLst>
      <p:ext uri="{BB962C8B-B14F-4D97-AF65-F5344CB8AC3E}">
        <p14:creationId xmlns:p14="http://schemas.microsoft.com/office/powerpoint/2010/main" val="1304480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P15= that was the pharmacy before they started</a:t>
            </a:r>
            <a:endParaRPr lang="sk-SK" sz="1200" kern="1200" dirty="0">
              <a:solidFill>
                <a:schemeClr val="tx1"/>
              </a:solidFill>
              <a:effectLst/>
              <a:latin typeface="+mn-lt"/>
              <a:ea typeface="+mn-ea"/>
              <a:cs typeface="+mn-cs"/>
            </a:endParaRPr>
          </a:p>
          <a:p>
            <a:endParaRPr lang="sk-SK" dirty="0"/>
          </a:p>
        </p:txBody>
      </p:sp>
      <p:sp>
        <p:nvSpPr>
          <p:cNvPr id="4" name="Zástupný objekt pre číslo snímky 3"/>
          <p:cNvSpPr>
            <a:spLocks noGrp="1"/>
          </p:cNvSpPr>
          <p:nvPr>
            <p:ph type="sldNum" sz="quarter" idx="5"/>
          </p:nvPr>
        </p:nvSpPr>
        <p:spPr/>
        <p:txBody>
          <a:bodyPr/>
          <a:lstStyle/>
          <a:p>
            <a:fld id="{39454004-2EE0-4E2A-80A6-4257486C2F37}" type="slidenum">
              <a:rPr lang="sk-SK" smtClean="0"/>
              <a:t>16</a:t>
            </a:fld>
            <a:endParaRPr lang="sk-SK"/>
          </a:p>
        </p:txBody>
      </p:sp>
    </p:spTree>
    <p:extLst>
      <p:ext uri="{BB962C8B-B14F-4D97-AF65-F5344CB8AC3E}">
        <p14:creationId xmlns:p14="http://schemas.microsoft.com/office/powerpoint/2010/main" val="42172820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en-GB" sz="1200" kern="1200" dirty="0">
                <a:solidFill>
                  <a:schemeClr val="tx1"/>
                </a:solidFill>
                <a:effectLst/>
                <a:latin typeface="+mn-lt"/>
                <a:ea typeface="+mn-ea"/>
                <a:cs typeface="+mn-cs"/>
              </a:rPr>
              <a:t>P16= it looks like that now after the maintenance.</a:t>
            </a:r>
            <a:endParaRPr lang="sk-SK"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maintenance should have done with the other clinics, but when they started, they found a serious problem.</a:t>
            </a:r>
            <a:endParaRPr lang="sk-SK" sz="1200" kern="1200" dirty="0">
              <a:solidFill>
                <a:schemeClr val="tx1"/>
              </a:solidFill>
              <a:effectLst/>
              <a:latin typeface="+mn-lt"/>
              <a:ea typeface="+mn-ea"/>
              <a:cs typeface="+mn-cs"/>
            </a:endParaRPr>
          </a:p>
          <a:p>
            <a:endParaRPr lang="sk-SK" dirty="0"/>
          </a:p>
        </p:txBody>
      </p:sp>
      <p:sp>
        <p:nvSpPr>
          <p:cNvPr id="4" name="Zástupný objekt pre číslo snímky 3"/>
          <p:cNvSpPr>
            <a:spLocks noGrp="1"/>
          </p:cNvSpPr>
          <p:nvPr>
            <p:ph type="sldNum" sz="quarter" idx="5"/>
          </p:nvPr>
        </p:nvSpPr>
        <p:spPr/>
        <p:txBody>
          <a:bodyPr/>
          <a:lstStyle/>
          <a:p>
            <a:fld id="{39454004-2EE0-4E2A-80A6-4257486C2F37}" type="slidenum">
              <a:rPr lang="sk-SK" smtClean="0"/>
              <a:t>17</a:t>
            </a:fld>
            <a:endParaRPr lang="sk-SK"/>
          </a:p>
        </p:txBody>
      </p:sp>
    </p:spTree>
    <p:extLst>
      <p:ext uri="{BB962C8B-B14F-4D97-AF65-F5344CB8AC3E}">
        <p14:creationId xmlns:p14="http://schemas.microsoft.com/office/powerpoint/2010/main" val="41038832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P17= the roof of the clinic is so weak. The wooden pillars are spoiled by termites.</a:t>
            </a:r>
            <a:endParaRPr lang="sk-SK" sz="1200" kern="1200" dirty="0">
              <a:solidFill>
                <a:schemeClr val="tx1"/>
              </a:solidFill>
              <a:effectLst/>
              <a:latin typeface="+mn-lt"/>
              <a:ea typeface="+mn-ea"/>
              <a:cs typeface="+mn-cs"/>
            </a:endParaRPr>
          </a:p>
          <a:p>
            <a:endParaRPr lang="sk-SK" dirty="0"/>
          </a:p>
        </p:txBody>
      </p:sp>
      <p:sp>
        <p:nvSpPr>
          <p:cNvPr id="4" name="Zástupný objekt pre číslo snímky 3"/>
          <p:cNvSpPr>
            <a:spLocks noGrp="1"/>
          </p:cNvSpPr>
          <p:nvPr>
            <p:ph type="sldNum" sz="quarter" idx="5"/>
          </p:nvPr>
        </p:nvSpPr>
        <p:spPr/>
        <p:txBody>
          <a:bodyPr/>
          <a:lstStyle/>
          <a:p>
            <a:fld id="{39454004-2EE0-4E2A-80A6-4257486C2F37}" type="slidenum">
              <a:rPr lang="sk-SK" smtClean="0"/>
              <a:t>18</a:t>
            </a:fld>
            <a:endParaRPr lang="sk-SK"/>
          </a:p>
        </p:txBody>
      </p:sp>
    </p:spTree>
    <p:extLst>
      <p:ext uri="{BB962C8B-B14F-4D97-AF65-F5344CB8AC3E}">
        <p14:creationId xmlns:p14="http://schemas.microsoft.com/office/powerpoint/2010/main" val="1043544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en-GB" sz="1200" kern="1200" dirty="0">
                <a:solidFill>
                  <a:schemeClr val="tx1"/>
                </a:solidFill>
                <a:effectLst/>
                <a:latin typeface="+mn-lt"/>
                <a:ea typeface="+mn-ea"/>
                <a:cs typeface="+mn-cs"/>
              </a:rPr>
              <a:t>P18= the metal pillars of the roof either bended or even broken. That was dangerous for the workers because it could fail down while they are hitting the walls to scratch the paint.</a:t>
            </a:r>
            <a:endParaRPr lang="sk-SK"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to change our plan to fix the roof first for their safety.</a:t>
            </a:r>
            <a:endParaRPr lang="sk-SK" sz="1200" kern="1200" dirty="0">
              <a:solidFill>
                <a:schemeClr val="tx1"/>
              </a:solidFill>
              <a:effectLst/>
              <a:latin typeface="+mn-lt"/>
              <a:ea typeface="+mn-ea"/>
              <a:cs typeface="+mn-cs"/>
            </a:endParaRPr>
          </a:p>
          <a:p>
            <a:endParaRPr lang="sk-SK" dirty="0"/>
          </a:p>
        </p:txBody>
      </p:sp>
      <p:sp>
        <p:nvSpPr>
          <p:cNvPr id="4" name="Zástupný objekt pre číslo snímky 3"/>
          <p:cNvSpPr>
            <a:spLocks noGrp="1"/>
          </p:cNvSpPr>
          <p:nvPr>
            <p:ph type="sldNum" sz="quarter" idx="5"/>
          </p:nvPr>
        </p:nvSpPr>
        <p:spPr/>
        <p:txBody>
          <a:bodyPr/>
          <a:lstStyle/>
          <a:p>
            <a:fld id="{39454004-2EE0-4E2A-80A6-4257486C2F37}" type="slidenum">
              <a:rPr lang="sk-SK" smtClean="0"/>
              <a:t>19</a:t>
            </a:fld>
            <a:endParaRPr lang="sk-SK"/>
          </a:p>
        </p:txBody>
      </p:sp>
    </p:spTree>
    <p:extLst>
      <p:ext uri="{BB962C8B-B14F-4D97-AF65-F5344CB8AC3E}">
        <p14:creationId xmlns:p14="http://schemas.microsoft.com/office/powerpoint/2010/main" val="17950932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P19= they took away the old roof of the all clinics (9 rooms).</a:t>
            </a:r>
            <a:endParaRPr lang="sk-SK" sz="1200" kern="1200" dirty="0">
              <a:solidFill>
                <a:schemeClr val="tx1"/>
              </a:solidFill>
              <a:effectLst/>
              <a:latin typeface="+mn-lt"/>
              <a:ea typeface="+mn-ea"/>
              <a:cs typeface="+mn-cs"/>
            </a:endParaRPr>
          </a:p>
          <a:p>
            <a:endParaRPr lang="sk-SK" dirty="0"/>
          </a:p>
        </p:txBody>
      </p:sp>
      <p:sp>
        <p:nvSpPr>
          <p:cNvPr id="4" name="Zástupný objekt pre číslo snímky 3"/>
          <p:cNvSpPr>
            <a:spLocks noGrp="1"/>
          </p:cNvSpPr>
          <p:nvPr>
            <p:ph type="sldNum" sz="quarter" idx="5"/>
          </p:nvPr>
        </p:nvSpPr>
        <p:spPr/>
        <p:txBody>
          <a:bodyPr/>
          <a:lstStyle/>
          <a:p>
            <a:fld id="{39454004-2EE0-4E2A-80A6-4257486C2F37}" type="slidenum">
              <a:rPr lang="sk-SK" smtClean="0"/>
              <a:t>20</a:t>
            </a:fld>
            <a:endParaRPr lang="sk-SK"/>
          </a:p>
        </p:txBody>
      </p:sp>
    </p:spTree>
    <p:extLst>
      <p:ext uri="{BB962C8B-B14F-4D97-AF65-F5344CB8AC3E}">
        <p14:creationId xmlns:p14="http://schemas.microsoft.com/office/powerpoint/2010/main" val="21936608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P20= just this morning I received this photo which shows the roof is fixed on most of the clinics.</a:t>
            </a:r>
            <a:endParaRPr lang="sk-SK" sz="1200" kern="1200" dirty="0">
              <a:solidFill>
                <a:schemeClr val="tx1"/>
              </a:solidFill>
              <a:effectLst/>
              <a:latin typeface="+mn-lt"/>
              <a:ea typeface="+mn-ea"/>
              <a:cs typeface="+mn-cs"/>
            </a:endParaRPr>
          </a:p>
          <a:p>
            <a:endParaRPr lang="sk-SK" dirty="0"/>
          </a:p>
        </p:txBody>
      </p:sp>
      <p:sp>
        <p:nvSpPr>
          <p:cNvPr id="4" name="Zástupný objekt pre číslo snímky 3"/>
          <p:cNvSpPr>
            <a:spLocks noGrp="1"/>
          </p:cNvSpPr>
          <p:nvPr>
            <p:ph type="sldNum" sz="quarter" idx="5"/>
          </p:nvPr>
        </p:nvSpPr>
        <p:spPr/>
        <p:txBody>
          <a:bodyPr/>
          <a:lstStyle/>
          <a:p>
            <a:fld id="{39454004-2EE0-4E2A-80A6-4257486C2F37}" type="slidenum">
              <a:rPr lang="sk-SK" smtClean="0"/>
              <a:t>21</a:t>
            </a:fld>
            <a:endParaRPr lang="sk-SK"/>
          </a:p>
        </p:txBody>
      </p:sp>
    </p:spTree>
    <p:extLst>
      <p:ext uri="{BB962C8B-B14F-4D97-AF65-F5344CB8AC3E}">
        <p14:creationId xmlns:p14="http://schemas.microsoft.com/office/powerpoint/2010/main" val="37859069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P21= because the power is still not stable yet, they have portable power generator to assure the work going on. However, this isn’t also permeant solution because at the same time there is a shortage of diesel.</a:t>
            </a:r>
            <a:endParaRPr lang="sk-SK" sz="1200" kern="1200">
              <a:solidFill>
                <a:schemeClr val="tx1"/>
              </a:solidFill>
              <a:effectLst/>
              <a:latin typeface="+mn-lt"/>
              <a:ea typeface="+mn-ea"/>
              <a:cs typeface="+mn-cs"/>
            </a:endParaRPr>
          </a:p>
          <a:p>
            <a:endParaRPr lang="sk-SK" dirty="0"/>
          </a:p>
        </p:txBody>
      </p:sp>
      <p:sp>
        <p:nvSpPr>
          <p:cNvPr id="4" name="Zástupný objekt pre číslo snímky 3"/>
          <p:cNvSpPr>
            <a:spLocks noGrp="1"/>
          </p:cNvSpPr>
          <p:nvPr>
            <p:ph type="sldNum" sz="quarter" idx="5"/>
          </p:nvPr>
        </p:nvSpPr>
        <p:spPr/>
        <p:txBody>
          <a:bodyPr/>
          <a:lstStyle/>
          <a:p>
            <a:fld id="{39454004-2EE0-4E2A-80A6-4257486C2F37}" type="slidenum">
              <a:rPr lang="sk-SK" smtClean="0"/>
              <a:t>22</a:t>
            </a:fld>
            <a:endParaRPr lang="sk-SK"/>
          </a:p>
        </p:txBody>
      </p:sp>
    </p:spTree>
    <p:extLst>
      <p:ext uri="{BB962C8B-B14F-4D97-AF65-F5344CB8AC3E}">
        <p14:creationId xmlns:p14="http://schemas.microsoft.com/office/powerpoint/2010/main" val="671559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09E5687-3F0D-0047-0F6E-6323B0A85E6F}"/>
              </a:ext>
            </a:extLst>
          </p:cNvPr>
          <p:cNvSpPr>
            <a:spLocks noGrp="1"/>
          </p:cNvSpPr>
          <p:nvPr>
            <p:ph type="ctrTitle"/>
          </p:nvPr>
        </p:nvSpPr>
        <p:spPr>
          <a:xfrm>
            <a:off x="1524000" y="1122363"/>
            <a:ext cx="9144000" cy="2387600"/>
          </a:xfrm>
        </p:spPr>
        <p:txBody>
          <a:bodyPr anchor="b"/>
          <a:lstStyle>
            <a:lvl1pPr algn="ctr">
              <a:defRPr sz="6000"/>
            </a:lvl1pPr>
          </a:lstStyle>
          <a:p>
            <a:r>
              <a:rPr lang="sk-SK"/>
              <a:t>Kliknutím upravte štýl predlohy nadpisu</a:t>
            </a:r>
          </a:p>
        </p:txBody>
      </p:sp>
      <p:sp>
        <p:nvSpPr>
          <p:cNvPr id="3" name="Podnadpis 2">
            <a:extLst>
              <a:ext uri="{FF2B5EF4-FFF2-40B4-BE49-F238E27FC236}">
                <a16:creationId xmlns:a16="http://schemas.microsoft.com/office/drawing/2014/main" id="{B9259781-8F33-FEF7-6169-35B0C2A91C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a:t>Kliknutím upravte štýl predlohy podnadpisu</a:t>
            </a:r>
          </a:p>
        </p:txBody>
      </p:sp>
      <p:sp>
        <p:nvSpPr>
          <p:cNvPr id="4" name="Zástupný objekt pre dátum 3">
            <a:extLst>
              <a:ext uri="{FF2B5EF4-FFF2-40B4-BE49-F238E27FC236}">
                <a16:creationId xmlns:a16="http://schemas.microsoft.com/office/drawing/2014/main" id="{2A630644-7771-49D6-FBFB-412BA262E96C}"/>
              </a:ext>
            </a:extLst>
          </p:cNvPr>
          <p:cNvSpPr>
            <a:spLocks noGrp="1"/>
          </p:cNvSpPr>
          <p:nvPr>
            <p:ph type="dt" sz="half" idx="10"/>
          </p:nvPr>
        </p:nvSpPr>
        <p:spPr/>
        <p:txBody>
          <a:bodyPr/>
          <a:lstStyle/>
          <a:p>
            <a:fld id="{3E337479-9352-4A69-9058-23ED6B0FF1CB}" type="datetimeFigureOut">
              <a:rPr lang="sk-SK" smtClean="0"/>
              <a:t>31. 10. 2026</a:t>
            </a:fld>
            <a:endParaRPr lang="sk-SK"/>
          </a:p>
        </p:txBody>
      </p:sp>
      <p:sp>
        <p:nvSpPr>
          <p:cNvPr id="5" name="Zástupný objekt pre pätu 4">
            <a:extLst>
              <a:ext uri="{FF2B5EF4-FFF2-40B4-BE49-F238E27FC236}">
                <a16:creationId xmlns:a16="http://schemas.microsoft.com/office/drawing/2014/main" id="{D795706C-5705-FD03-C041-8836342365BF}"/>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5C9C5350-9D10-0150-ADE7-7A1D0EFB95C2}"/>
              </a:ext>
            </a:extLst>
          </p:cNvPr>
          <p:cNvSpPr>
            <a:spLocks noGrp="1"/>
          </p:cNvSpPr>
          <p:nvPr>
            <p:ph type="sldNum" sz="quarter" idx="12"/>
          </p:nvPr>
        </p:nvSpPr>
        <p:spPr/>
        <p:txBody>
          <a:bodyPr/>
          <a:lstStyle/>
          <a:p>
            <a:fld id="{507B0AB8-DBA0-43A7-880A-4132141E96A0}" type="slidenum">
              <a:rPr lang="sk-SK" smtClean="0"/>
              <a:t>‹#›</a:t>
            </a:fld>
            <a:endParaRPr lang="sk-SK"/>
          </a:p>
        </p:txBody>
      </p:sp>
    </p:spTree>
    <p:extLst>
      <p:ext uri="{BB962C8B-B14F-4D97-AF65-F5344CB8AC3E}">
        <p14:creationId xmlns:p14="http://schemas.microsoft.com/office/powerpoint/2010/main" val="994082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80AFDB8-E947-3CE5-9965-49A3321EF59B}"/>
              </a:ext>
            </a:extLst>
          </p:cNvPr>
          <p:cNvSpPr>
            <a:spLocks noGrp="1"/>
          </p:cNvSpPr>
          <p:nvPr>
            <p:ph type="title"/>
          </p:nvPr>
        </p:nvSpPr>
        <p:spPr/>
        <p:txBody>
          <a:bodyPr/>
          <a:lstStyle/>
          <a:p>
            <a:r>
              <a:rPr lang="sk-SK"/>
              <a:t>Kliknutím upravte štýl predlohy nadpisu</a:t>
            </a:r>
          </a:p>
        </p:txBody>
      </p:sp>
      <p:sp>
        <p:nvSpPr>
          <p:cNvPr id="3" name="Zástupný objekt pre obsah 2">
            <a:extLst>
              <a:ext uri="{FF2B5EF4-FFF2-40B4-BE49-F238E27FC236}">
                <a16:creationId xmlns:a16="http://schemas.microsoft.com/office/drawing/2014/main" id="{CFFF36F0-B21E-A463-E0C5-5A6647EB7A93}"/>
              </a:ext>
            </a:extLst>
          </p:cNvPr>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E00F8EE7-D20F-031C-477F-6CE365EAE2B3}"/>
              </a:ext>
            </a:extLst>
          </p:cNvPr>
          <p:cNvSpPr>
            <a:spLocks noGrp="1"/>
          </p:cNvSpPr>
          <p:nvPr>
            <p:ph type="dt" sz="half" idx="10"/>
          </p:nvPr>
        </p:nvSpPr>
        <p:spPr/>
        <p:txBody>
          <a:bodyPr/>
          <a:lstStyle/>
          <a:p>
            <a:fld id="{3E337479-9352-4A69-9058-23ED6B0FF1CB}" type="datetimeFigureOut">
              <a:rPr lang="sk-SK" smtClean="0"/>
              <a:t>31. 10. 2026</a:t>
            </a:fld>
            <a:endParaRPr lang="sk-SK"/>
          </a:p>
        </p:txBody>
      </p:sp>
      <p:sp>
        <p:nvSpPr>
          <p:cNvPr id="5" name="Zástupný objekt pre pätu 4">
            <a:extLst>
              <a:ext uri="{FF2B5EF4-FFF2-40B4-BE49-F238E27FC236}">
                <a16:creationId xmlns:a16="http://schemas.microsoft.com/office/drawing/2014/main" id="{CEBF4B9D-453F-AD0A-8AD3-D5DDF8486229}"/>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A349EC17-C403-7A30-504E-639797BB18E5}"/>
              </a:ext>
            </a:extLst>
          </p:cNvPr>
          <p:cNvSpPr>
            <a:spLocks noGrp="1"/>
          </p:cNvSpPr>
          <p:nvPr>
            <p:ph type="sldNum" sz="quarter" idx="12"/>
          </p:nvPr>
        </p:nvSpPr>
        <p:spPr/>
        <p:txBody>
          <a:bodyPr/>
          <a:lstStyle/>
          <a:p>
            <a:fld id="{507B0AB8-DBA0-43A7-880A-4132141E96A0}" type="slidenum">
              <a:rPr lang="sk-SK" smtClean="0"/>
              <a:t>‹#›</a:t>
            </a:fld>
            <a:endParaRPr lang="sk-SK"/>
          </a:p>
        </p:txBody>
      </p:sp>
      <p:pic>
        <p:nvPicPr>
          <p:cNvPr id="8" name="Obrázok 7">
            <a:extLst>
              <a:ext uri="{FF2B5EF4-FFF2-40B4-BE49-F238E27FC236}">
                <a16:creationId xmlns:a16="http://schemas.microsoft.com/office/drawing/2014/main" id="{26A6061A-6E22-BE62-16FC-F1B112791E2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766691" y="1"/>
            <a:ext cx="1499930" cy="1611036"/>
          </a:xfrm>
          <a:prstGeom prst="rect">
            <a:avLst/>
          </a:prstGeom>
        </p:spPr>
      </p:pic>
    </p:spTree>
    <p:extLst>
      <p:ext uri="{BB962C8B-B14F-4D97-AF65-F5344CB8AC3E}">
        <p14:creationId xmlns:p14="http://schemas.microsoft.com/office/powerpoint/2010/main" val="4005585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DD2E5E5-EF45-D760-D0E2-72F205F355AC}"/>
              </a:ext>
            </a:extLst>
          </p:cNvPr>
          <p:cNvSpPr>
            <a:spLocks noGrp="1"/>
          </p:cNvSpPr>
          <p:nvPr>
            <p:ph type="title"/>
          </p:nvPr>
        </p:nvSpPr>
        <p:spPr>
          <a:xfrm>
            <a:off x="831850" y="1709738"/>
            <a:ext cx="10515600" cy="2852737"/>
          </a:xfrm>
        </p:spPr>
        <p:txBody>
          <a:bodyPr anchor="b"/>
          <a:lstStyle>
            <a:lvl1pPr>
              <a:defRPr sz="6000"/>
            </a:lvl1pPr>
          </a:lstStyle>
          <a:p>
            <a:r>
              <a:rPr lang="sk-SK"/>
              <a:t>Kliknutím upravte štýl predlohy nadpisu</a:t>
            </a:r>
          </a:p>
        </p:txBody>
      </p:sp>
      <p:sp>
        <p:nvSpPr>
          <p:cNvPr id="3" name="Zástupný text 2">
            <a:extLst>
              <a:ext uri="{FF2B5EF4-FFF2-40B4-BE49-F238E27FC236}">
                <a16:creationId xmlns:a16="http://schemas.microsoft.com/office/drawing/2014/main" id="{F4C3B2E0-CE11-BE7B-5196-7356F3C7412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k-SK"/>
              <a:t>Kliknite sem a upravte štýly predlohy textu</a:t>
            </a:r>
          </a:p>
        </p:txBody>
      </p:sp>
      <p:sp>
        <p:nvSpPr>
          <p:cNvPr id="4" name="Zástupný objekt pre dátum 3">
            <a:extLst>
              <a:ext uri="{FF2B5EF4-FFF2-40B4-BE49-F238E27FC236}">
                <a16:creationId xmlns:a16="http://schemas.microsoft.com/office/drawing/2014/main" id="{C7458CB5-E6B7-A9D1-C693-4D045AC0F403}"/>
              </a:ext>
            </a:extLst>
          </p:cNvPr>
          <p:cNvSpPr>
            <a:spLocks noGrp="1"/>
          </p:cNvSpPr>
          <p:nvPr>
            <p:ph type="dt" sz="half" idx="10"/>
          </p:nvPr>
        </p:nvSpPr>
        <p:spPr/>
        <p:txBody>
          <a:bodyPr/>
          <a:lstStyle/>
          <a:p>
            <a:fld id="{3E337479-9352-4A69-9058-23ED6B0FF1CB}" type="datetimeFigureOut">
              <a:rPr lang="sk-SK" smtClean="0"/>
              <a:t>31. 10. 2026</a:t>
            </a:fld>
            <a:endParaRPr lang="sk-SK"/>
          </a:p>
        </p:txBody>
      </p:sp>
      <p:sp>
        <p:nvSpPr>
          <p:cNvPr id="5" name="Zástupný objekt pre pätu 4">
            <a:extLst>
              <a:ext uri="{FF2B5EF4-FFF2-40B4-BE49-F238E27FC236}">
                <a16:creationId xmlns:a16="http://schemas.microsoft.com/office/drawing/2014/main" id="{90BE19C8-0E1F-F924-455B-75710A5B9685}"/>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90BA385E-234E-40F7-1287-7F41996BEF53}"/>
              </a:ext>
            </a:extLst>
          </p:cNvPr>
          <p:cNvSpPr>
            <a:spLocks noGrp="1"/>
          </p:cNvSpPr>
          <p:nvPr>
            <p:ph type="sldNum" sz="quarter" idx="12"/>
          </p:nvPr>
        </p:nvSpPr>
        <p:spPr/>
        <p:txBody>
          <a:bodyPr/>
          <a:lstStyle/>
          <a:p>
            <a:fld id="{507B0AB8-DBA0-43A7-880A-4132141E96A0}" type="slidenum">
              <a:rPr lang="sk-SK" smtClean="0"/>
              <a:t>‹#›</a:t>
            </a:fld>
            <a:endParaRPr lang="sk-SK"/>
          </a:p>
        </p:txBody>
      </p:sp>
    </p:spTree>
    <p:extLst>
      <p:ext uri="{BB962C8B-B14F-4D97-AF65-F5344CB8AC3E}">
        <p14:creationId xmlns:p14="http://schemas.microsoft.com/office/powerpoint/2010/main" val="374125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034FE41-04A5-BD60-71F0-BF61DB6FE54C}"/>
              </a:ext>
            </a:extLst>
          </p:cNvPr>
          <p:cNvSpPr>
            <a:spLocks noGrp="1"/>
          </p:cNvSpPr>
          <p:nvPr>
            <p:ph type="title"/>
          </p:nvPr>
        </p:nvSpPr>
        <p:spPr/>
        <p:txBody>
          <a:bodyPr/>
          <a:lstStyle/>
          <a:p>
            <a:r>
              <a:rPr lang="sk-SK"/>
              <a:t>Kliknutím upravte štýl predlohy nadpisu</a:t>
            </a:r>
          </a:p>
        </p:txBody>
      </p:sp>
      <p:sp>
        <p:nvSpPr>
          <p:cNvPr id="3" name="Zástupný objekt pre obsah 2">
            <a:extLst>
              <a:ext uri="{FF2B5EF4-FFF2-40B4-BE49-F238E27FC236}">
                <a16:creationId xmlns:a16="http://schemas.microsoft.com/office/drawing/2014/main" id="{7262BFFF-D009-8B0A-3FF7-790918F96C55}"/>
              </a:ext>
            </a:extLst>
          </p:cNvPr>
          <p:cNvSpPr>
            <a:spLocks noGrp="1"/>
          </p:cNvSpPr>
          <p:nvPr>
            <p:ph sz="half" idx="1"/>
          </p:nvPr>
        </p:nvSpPr>
        <p:spPr>
          <a:xfrm>
            <a:off x="838200" y="1825625"/>
            <a:ext cx="5181600" cy="435133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obsah 3">
            <a:extLst>
              <a:ext uri="{FF2B5EF4-FFF2-40B4-BE49-F238E27FC236}">
                <a16:creationId xmlns:a16="http://schemas.microsoft.com/office/drawing/2014/main" id="{607F03E5-3B04-1FA5-8941-0DD17BC0ACF8}"/>
              </a:ext>
            </a:extLst>
          </p:cNvPr>
          <p:cNvSpPr>
            <a:spLocks noGrp="1"/>
          </p:cNvSpPr>
          <p:nvPr>
            <p:ph sz="half" idx="2"/>
          </p:nvPr>
        </p:nvSpPr>
        <p:spPr>
          <a:xfrm>
            <a:off x="6172200" y="1825625"/>
            <a:ext cx="5181600" cy="435133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objekt pre dátum 4">
            <a:extLst>
              <a:ext uri="{FF2B5EF4-FFF2-40B4-BE49-F238E27FC236}">
                <a16:creationId xmlns:a16="http://schemas.microsoft.com/office/drawing/2014/main" id="{51276954-86F3-8A7E-CDFD-1FF066FCAE1A}"/>
              </a:ext>
            </a:extLst>
          </p:cNvPr>
          <p:cNvSpPr>
            <a:spLocks noGrp="1"/>
          </p:cNvSpPr>
          <p:nvPr>
            <p:ph type="dt" sz="half" idx="10"/>
          </p:nvPr>
        </p:nvSpPr>
        <p:spPr/>
        <p:txBody>
          <a:bodyPr/>
          <a:lstStyle/>
          <a:p>
            <a:fld id="{3E337479-9352-4A69-9058-23ED6B0FF1CB}" type="datetimeFigureOut">
              <a:rPr lang="sk-SK" smtClean="0"/>
              <a:t>31. 10. 2026</a:t>
            </a:fld>
            <a:endParaRPr lang="sk-SK"/>
          </a:p>
        </p:txBody>
      </p:sp>
      <p:sp>
        <p:nvSpPr>
          <p:cNvPr id="6" name="Zástupný objekt pre pätu 5">
            <a:extLst>
              <a:ext uri="{FF2B5EF4-FFF2-40B4-BE49-F238E27FC236}">
                <a16:creationId xmlns:a16="http://schemas.microsoft.com/office/drawing/2014/main" id="{4BC62B28-008D-AF82-3C5C-D3AB2190C14D}"/>
              </a:ext>
            </a:extLst>
          </p:cNvPr>
          <p:cNvSpPr>
            <a:spLocks noGrp="1"/>
          </p:cNvSpPr>
          <p:nvPr>
            <p:ph type="ftr" sz="quarter" idx="11"/>
          </p:nvPr>
        </p:nvSpPr>
        <p:spPr/>
        <p:txBody>
          <a:bodyPr/>
          <a:lstStyle/>
          <a:p>
            <a:endParaRPr lang="sk-SK"/>
          </a:p>
        </p:txBody>
      </p:sp>
      <p:sp>
        <p:nvSpPr>
          <p:cNvPr id="7" name="Zástupný objekt pre číslo snímky 6">
            <a:extLst>
              <a:ext uri="{FF2B5EF4-FFF2-40B4-BE49-F238E27FC236}">
                <a16:creationId xmlns:a16="http://schemas.microsoft.com/office/drawing/2014/main" id="{DE4C9221-2FC3-24B4-D3E3-AE46BF298D33}"/>
              </a:ext>
            </a:extLst>
          </p:cNvPr>
          <p:cNvSpPr>
            <a:spLocks noGrp="1"/>
          </p:cNvSpPr>
          <p:nvPr>
            <p:ph type="sldNum" sz="quarter" idx="12"/>
          </p:nvPr>
        </p:nvSpPr>
        <p:spPr/>
        <p:txBody>
          <a:bodyPr/>
          <a:lstStyle/>
          <a:p>
            <a:fld id="{507B0AB8-DBA0-43A7-880A-4132141E96A0}" type="slidenum">
              <a:rPr lang="sk-SK" smtClean="0"/>
              <a:t>‹#›</a:t>
            </a:fld>
            <a:endParaRPr lang="sk-SK"/>
          </a:p>
        </p:txBody>
      </p:sp>
    </p:spTree>
    <p:extLst>
      <p:ext uri="{BB962C8B-B14F-4D97-AF65-F5344CB8AC3E}">
        <p14:creationId xmlns:p14="http://schemas.microsoft.com/office/powerpoint/2010/main" val="3633965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B7818EE-8872-86B3-C080-2742B0E43386}"/>
              </a:ext>
            </a:extLst>
          </p:cNvPr>
          <p:cNvSpPr>
            <a:spLocks noGrp="1"/>
          </p:cNvSpPr>
          <p:nvPr>
            <p:ph type="title"/>
          </p:nvPr>
        </p:nvSpPr>
        <p:spPr>
          <a:xfrm>
            <a:off x="839788" y="365125"/>
            <a:ext cx="10515600" cy="1325563"/>
          </a:xfrm>
        </p:spPr>
        <p:txBody>
          <a:bodyPr/>
          <a:lstStyle/>
          <a:p>
            <a:r>
              <a:rPr lang="sk-SK"/>
              <a:t>Kliknutím upravte štýl predlohy nadpisu</a:t>
            </a:r>
          </a:p>
        </p:txBody>
      </p:sp>
      <p:sp>
        <p:nvSpPr>
          <p:cNvPr id="3" name="Zástupný text 2">
            <a:extLst>
              <a:ext uri="{FF2B5EF4-FFF2-40B4-BE49-F238E27FC236}">
                <a16:creationId xmlns:a16="http://schemas.microsoft.com/office/drawing/2014/main" id="{DB3AF466-D3D2-4C7C-B53B-4444DA90E5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objekt pre obsah 3">
            <a:extLst>
              <a:ext uri="{FF2B5EF4-FFF2-40B4-BE49-F238E27FC236}">
                <a16:creationId xmlns:a16="http://schemas.microsoft.com/office/drawing/2014/main" id="{BB69C36A-1454-478B-80C7-6E67D9BA8845}"/>
              </a:ext>
            </a:extLst>
          </p:cNvPr>
          <p:cNvSpPr>
            <a:spLocks noGrp="1"/>
          </p:cNvSpPr>
          <p:nvPr>
            <p:ph sz="half" idx="2"/>
          </p:nvPr>
        </p:nvSpPr>
        <p:spPr>
          <a:xfrm>
            <a:off x="839788" y="2505075"/>
            <a:ext cx="5157787" cy="368458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text 4">
            <a:extLst>
              <a:ext uri="{FF2B5EF4-FFF2-40B4-BE49-F238E27FC236}">
                <a16:creationId xmlns:a16="http://schemas.microsoft.com/office/drawing/2014/main" id="{B49710BA-8F91-5217-79ED-91158A2D5F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objekt pre obsah 5">
            <a:extLst>
              <a:ext uri="{FF2B5EF4-FFF2-40B4-BE49-F238E27FC236}">
                <a16:creationId xmlns:a16="http://schemas.microsoft.com/office/drawing/2014/main" id="{88405B0F-2B53-3D35-10BA-544266995B09}"/>
              </a:ext>
            </a:extLst>
          </p:cNvPr>
          <p:cNvSpPr>
            <a:spLocks noGrp="1"/>
          </p:cNvSpPr>
          <p:nvPr>
            <p:ph sz="quarter" idx="4"/>
          </p:nvPr>
        </p:nvSpPr>
        <p:spPr>
          <a:xfrm>
            <a:off x="6172200" y="2505075"/>
            <a:ext cx="5183188" cy="368458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Zástupný objekt pre dátum 6">
            <a:extLst>
              <a:ext uri="{FF2B5EF4-FFF2-40B4-BE49-F238E27FC236}">
                <a16:creationId xmlns:a16="http://schemas.microsoft.com/office/drawing/2014/main" id="{B5A3A933-807F-C345-6EDF-05FD09242F8D}"/>
              </a:ext>
            </a:extLst>
          </p:cNvPr>
          <p:cNvSpPr>
            <a:spLocks noGrp="1"/>
          </p:cNvSpPr>
          <p:nvPr>
            <p:ph type="dt" sz="half" idx="10"/>
          </p:nvPr>
        </p:nvSpPr>
        <p:spPr/>
        <p:txBody>
          <a:bodyPr/>
          <a:lstStyle/>
          <a:p>
            <a:fld id="{3E337479-9352-4A69-9058-23ED6B0FF1CB}" type="datetimeFigureOut">
              <a:rPr lang="sk-SK" smtClean="0"/>
              <a:t>31. 10. 2026</a:t>
            </a:fld>
            <a:endParaRPr lang="sk-SK"/>
          </a:p>
        </p:txBody>
      </p:sp>
      <p:sp>
        <p:nvSpPr>
          <p:cNvPr id="8" name="Zástupný objekt pre pätu 7">
            <a:extLst>
              <a:ext uri="{FF2B5EF4-FFF2-40B4-BE49-F238E27FC236}">
                <a16:creationId xmlns:a16="http://schemas.microsoft.com/office/drawing/2014/main" id="{C0725CC8-4ADE-CEF8-E984-5A902A7C2F85}"/>
              </a:ext>
            </a:extLst>
          </p:cNvPr>
          <p:cNvSpPr>
            <a:spLocks noGrp="1"/>
          </p:cNvSpPr>
          <p:nvPr>
            <p:ph type="ftr" sz="quarter" idx="11"/>
          </p:nvPr>
        </p:nvSpPr>
        <p:spPr/>
        <p:txBody>
          <a:bodyPr/>
          <a:lstStyle/>
          <a:p>
            <a:endParaRPr lang="sk-SK"/>
          </a:p>
        </p:txBody>
      </p:sp>
      <p:sp>
        <p:nvSpPr>
          <p:cNvPr id="9" name="Zástupný objekt pre číslo snímky 8">
            <a:extLst>
              <a:ext uri="{FF2B5EF4-FFF2-40B4-BE49-F238E27FC236}">
                <a16:creationId xmlns:a16="http://schemas.microsoft.com/office/drawing/2014/main" id="{4950EC19-3A09-2A2B-0934-C317F1BE4FB0}"/>
              </a:ext>
            </a:extLst>
          </p:cNvPr>
          <p:cNvSpPr>
            <a:spLocks noGrp="1"/>
          </p:cNvSpPr>
          <p:nvPr>
            <p:ph type="sldNum" sz="quarter" idx="12"/>
          </p:nvPr>
        </p:nvSpPr>
        <p:spPr/>
        <p:txBody>
          <a:bodyPr/>
          <a:lstStyle/>
          <a:p>
            <a:fld id="{507B0AB8-DBA0-43A7-880A-4132141E96A0}" type="slidenum">
              <a:rPr lang="sk-SK" smtClean="0"/>
              <a:t>‹#›</a:t>
            </a:fld>
            <a:endParaRPr lang="sk-SK"/>
          </a:p>
        </p:txBody>
      </p:sp>
    </p:spTree>
    <p:extLst>
      <p:ext uri="{BB962C8B-B14F-4D97-AF65-F5344CB8AC3E}">
        <p14:creationId xmlns:p14="http://schemas.microsoft.com/office/powerpoint/2010/main" val="887738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507A76A-C850-AAF8-0538-C4446491F861}"/>
              </a:ext>
            </a:extLst>
          </p:cNvPr>
          <p:cNvSpPr>
            <a:spLocks noGrp="1"/>
          </p:cNvSpPr>
          <p:nvPr>
            <p:ph type="title"/>
          </p:nvPr>
        </p:nvSpPr>
        <p:spPr/>
        <p:txBody>
          <a:bodyPr/>
          <a:lstStyle/>
          <a:p>
            <a:r>
              <a:rPr lang="sk-SK"/>
              <a:t>Kliknutím upravte štýl predlohy nadpisu</a:t>
            </a:r>
          </a:p>
        </p:txBody>
      </p:sp>
      <p:sp>
        <p:nvSpPr>
          <p:cNvPr id="3" name="Zástupný objekt pre dátum 2">
            <a:extLst>
              <a:ext uri="{FF2B5EF4-FFF2-40B4-BE49-F238E27FC236}">
                <a16:creationId xmlns:a16="http://schemas.microsoft.com/office/drawing/2014/main" id="{843359EF-BDBE-529A-4743-5E82EE2AEDF0}"/>
              </a:ext>
            </a:extLst>
          </p:cNvPr>
          <p:cNvSpPr>
            <a:spLocks noGrp="1"/>
          </p:cNvSpPr>
          <p:nvPr>
            <p:ph type="dt" sz="half" idx="10"/>
          </p:nvPr>
        </p:nvSpPr>
        <p:spPr/>
        <p:txBody>
          <a:bodyPr/>
          <a:lstStyle/>
          <a:p>
            <a:fld id="{3E337479-9352-4A69-9058-23ED6B0FF1CB}" type="datetimeFigureOut">
              <a:rPr lang="sk-SK" smtClean="0"/>
              <a:t>31. 10. 2026</a:t>
            </a:fld>
            <a:endParaRPr lang="sk-SK"/>
          </a:p>
        </p:txBody>
      </p:sp>
      <p:sp>
        <p:nvSpPr>
          <p:cNvPr id="4" name="Zástupný objekt pre pätu 3">
            <a:extLst>
              <a:ext uri="{FF2B5EF4-FFF2-40B4-BE49-F238E27FC236}">
                <a16:creationId xmlns:a16="http://schemas.microsoft.com/office/drawing/2014/main" id="{CC138034-8B88-25ED-7D63-AF47204D506E}"/>
              </a:ext>
            </a:extLst>
          </p:cNvPr>
          <p:cNvSpPr>
            <a:spLocks noGrp="1"/>
          </p:cNvSpPr>
          <p:nvPr>
            <p:ph type="ftr" sz="quarter" idx="11"/>
          </p:nvPr>
        </p:nvSpPr>
        <p:spPr/>
        <p:txBody>
          <a:bodyPr/>
          <a:lstStyle/>
          <a:p>
            <a:endParaRPr lang="sk-SK"/>
          </a:p>
        </p:txBody>
      </p:sp>
      <p:sp>
        <p:nvSpPr>
          <p:cNvPr id="5" name="Zástupný objekt pre číslo snímky 4">
            <a:extLst>
              <a:ext uri="{FF2B5EF4-FFF2-40B4-BE49-F238E27FC236}">
                <a16:creationId xmlns:a16="http://schemas.microsoft.com/office/drawing/2014/main" id="{09137708-5653-7DD9-27A7-A4BFC3846B4E}"/>
              </a:ext>
            </a:extLst>
          </p:cNvPr>
          <p:cNvSpPr>
            <a:spLocks noGrp="1"/>
          </p:cNvSpPr>
          <p:nvPr>
            <p:ph type="sldNum" sz="quarter" idx="12"/>
          </p:nvPr>
        </p:nvSpPr>
        <p:spPr/>
        <p:txBody>
          <a:bodyPr/>
          <a:lstStyle/>
          <a:p>
            <a:fld id="{507B0AB8-DBA0-43A7-880A-4132141E96A0}" type="slidenum">
              <a:rPr lang="sk-SK" smtClean="0"/>
              <a:t>‹#›</a:t>
            </a:fld>
            <a:endParaRPr lang="sk-SK"/>
          </a:p>
        </p:txBody>
      </p:sp>
    </p:spTree>
    <p:extLst>
      <p:ext uri="{BB962C8B-B14F-4D97-AF65-F5344CB8AC3E}">
        <p14:creationId xmlns:p14="http://schemas.microsoft.com/office/powerpoint/2010/main" val="3806710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objekt pre dátum 1">
            <a:extLst>
              <a:ext uri="{FF2B5EF4-FFF2-40B4-BE49-F238E27FC236}">
                <a16:creationId xmlns:a16="http://schemas.microsoft.com/office/drawing/2014/main" id="{6E2BAF46-D98B-2248-E8D3-70931AA71202}"/>
              </a:ext>
            </a:extLst>
          </p:cNvPr>
          <p:cNvSpPr>
            <a:spLocks noGrp="1"/>
          </p:cNvSpPr>
          <p:nvPr>
            <p:ph type="dt" sz="half" idx="10"/>
          </p:nvPr>
        </p:nvSpPr>
        <p:spPr/>
        <p:txBody>
          <a:bodyPr/>
          <a:lstStyle/>
          <a:p>
            <a:fld id="{3E337479-9352-4A69-9058-23ED6B0FF1CB}" type="datetimeFigureOut">
              <a:rPr lang="sk-SK" smtClean="0"/>
              <a:t>31. 10. 2026</a:t>
            </a:fld>
            <a:endParaRPr lang="sk-SK"/>
          </a:p>
        </p:txBody>
      </p:sp>
      <p:sp>
        <p:nvSpPr>
          <p:cNvPr id="3" name="Zástupný objekt pre pätu 2">
            <a:extLst>
              <a:ext uri="{FF2B5EF4-FFF2-40B4-BE49-F238E27FC236}">
                <a16:creationId xmlns:a16="http://schemas.microsoft.com/office/drawing/2014/main" id="{2417B197-F600-D0A5-4C41-A88E876E0565}"/>
              </a:ext>
            </a:extLst>
          </p:cNvPr>
          <p:cNvSpPr>
            <a:spLocks noGrp="1"/>
          </p:cNvSpPr>
          <p:nvPr>
            <p:ph type="ftr" sz="quarter" idx="11"/>
          </p:nvPr>
        </p:nvSpPr>
        <p:spPr/>
        <p:txBody>
          <a:bodyPr/>
          <a:lstStyle/>
          <a:p>
            <a:endParaRPr lang="sk-SK"/>
          </a:p>
        </p:txBody>
      </p:sp>
      <p:sp>
        <p:nvSpPr>
          <p:cNvPr id="4" name="Zástupný objekt pre číslo snímky 3">
            <a:extLst>
              <a:ext uri="{FF2B5EF4-FFF2-40B4-BE49-F238E27FC236}">
                <a16:creationId xmlns:a16="http://schemas.microsoft.com/office/drawing/2014/main" id="{3361FF0D-8FE6-AB02-EF5E-059433C2D48E}"/>
              </a:ext>
            </a:extLst>
          </p:cNvPr>
          <p:cNvSpPr>
            <a:spLocks noGrp="1"/>
          </p:cNvSpPr>
          <p:nvPr>
            <p:ph type="sldNum" sz="quarter" idx="12"/>
          </p:nvPr>
        </p:nvSpPr>
        <p:spPr/>
        <p:txBody>
          <a:bodyPr/>
          <a:lstStyle/>
          <a:p>
            <a:fld id="{507B0AB8-DBA0-43A7-880A-4132141E96A0}" type="slidenum">
              <a:rPr lang="sk-SK" smtClean="0"/>
              <a:t>‹#›</a:t>
            </a:fld>
            <a:endParaRPr lang="sk-SK"/>
          </a:p>
        </p:txBody>
      </p:sp>
    </p:spTree>
    <p:extLst>
      <p:ext uri="{BB962C8B-B14F-4D97-AF65-F5344CB8AC3E}">
        <p14:creationId xmlns:p14="http://schemas.microsoft.com/office/powerpoint/2010/main" val="74875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642B6C6-816E-2744-DD11-B16EE52D1290}"/>
              </a:ext>
            </a:extLst>
          </p:cNvPr>
          <p:cNvSpPr>
            <a:spLocks noGrp="1"/>
          </p:cNvSpPr>
          <p:nvPr>
            <p:ph type="title"/>
          </p:nvPr>
        </p:nvSpPr>
        <p:spPr>
          <a:xfrm>
            <a:off x="839788" y="457200"/>
            <a:ext cx="3932237" cy="1600200"/>
          </a:xfrm>
        </p:spPr>
        <p:txBody>
          <a:bodyPr anchor="b"/>
          <a:lstStyle>
            <a:lvl1pPr>
              <a:defRPr sz="3200"/>
            </a:lvl1pPr>
          </a:lstStyle>
          <a:p>
            <a:r>
              <a:rPr lang="sk-SK"/>
              <a:t>Kliknutím upravte štýl predlohy nadpisu</a:t>
            </a:r>
          </a:p>
        </p:txBody>
      </p:sp>
      <p:sp>
        <p:nvSpPr>
          <p:cNvPr id="3" name="Zástupný objekt pre obsah 2">
            <a:extLst>
              <a:ext uri="{FF2B5EF4-FFF2-40B4-BE49-F238E27FC236}">
                <a16:creationId xmlns:a16="http://schemas.microsoft.com/office/drawing/2014/main" id="{99CD948D-A555-5360-C038-35C19E8EBB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text 3">
            <a:extLst>
              <a:ext uri="{FF2B5EF4-FFF2-40B4-BE49-F238E27FC236}">
                <a16:creationId xmlns:a16="http://schemas.microsoft.com/office/drawing/2014/main" id="{2726BCC5-7706-FE3D-B7EC-BA636D4816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070E09DD-3CB1-CC4D-50E9-9B3C8B77FB98}"/>
              </a:ext>
            </a:extLst>
          </p:cNvPr>
          <p:cNvSpPr>
            <a:spLocks noGrp="1"/>
          </p:cNvSpPr>
          <p:nvPr>
            <p:ph type="dt" sz="half" idx="10"/>
          </p:nvPr>
        </p:nvSpPr>
        <p:spPr/>
        <p:txBody>
          <a:bodyPr/>
          <a:lstStyle/>
          <a:p>
            <a:fld id="{3E337479-9352-4A69-9058-23ED6B0FF1CB}" type="datetimeFigureOut">
              <a:rPr lang="sk-SK" smtClean="0"/>
              <a:t>31. 10. 2026</a:t>
            </a:fld>
            <a:endParaRPr lang="sk-SK"/>
          </a:p>
        </p:txBody>
      </p:sp>
      <p:sp>
        <p:nvSpPr>
          <p:cNvPr id="6" name="Zástupný objekt pre pätu 5">
            <a:extLst>
              <a:ext uri="{FF2B5EF4-FFF2-40B4-BE49-F238E27FC236}">
                <a16:creationId xmlns:a16="http://schemas.microsoft.com/office/drawing/2014/main" id="{F262A019-D1F8-F281-FD7D-543D5487495C}"/>
              </a:ext>
            </a:extLst>
          </p:cNvPr>
          <p:cNvSpPr>
            <a:spLocks noGrp="1"/>
          </p:cNvSpPr>
          <p:nvPr>
            <p:ph type="ftr" sz="quarter" idx="11"/>
          </p:nvPr>
        </p:nvSpPr>
        <p:spPr/>
        <p:txBody>
          <a:bodyPr/>
          <a:lstStyle/>
          <a:p>
            <a:endParaRPr lang="sk-SK"/>
          </a:p>
        </p:txBody>
      </p:sp>
      <p:sp>
        <p:nvSpPr>
          <p:cNvPr id="7" name="Zástupný objekt pre číslo snímky 6">
            <a:extLst>
              <a:ext uri="{FF2B5EF4-FFF2-40B4-BE49-F238E27FC236}">
                <a16:creationId xmlns:a16="http://schemas.microsoft.com/office/drawing/2014/main" id="{17B241B1-68E2-9905-EC9A-758B8689B2FC}"/>
              </a:ext>
            </a:extLst>
          </p:cNvPr>
          <p:cNvSpPr>
            <a:spLocks noGrp="1"/>
          </p:cNvSpPr>
          <p:nvPr>
            <p:ph type="sldNum" sz="quarter" idx="12"/>
          </p:nvPr>
        </p:nvSpPr>
        <p:spPr/>
        <p:txBody>
          <a:bodyPr/>
          <a:lstStyle/>
          <a:p>
            <a:fld id="{507B0AB8-DBA0-43A7-880A-4132141E96A0}" type="slidenum">
              <a:rPr lang="sk-SK" smtClean="0"/>
              <a:t>‹#›</a:t>
            </a:fld>
            <a:endParaRPr lang="sk-SK"/>
          </a:p>
        </p:txBody>
      </p:sp>
    </p:spTree>
    <p:extLst>
      <p:ext uri="{BB962C8B-B14F-4D97-AF65-F5344CB8AC3E}">
        <p14:creationId xmlns:p14="http://schemas.microsoft.com/office/powerpoint/2010/main" val="1909248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C55F6E9-9AA3-87C4-9F42-85835BED1F4A}"/>
              </a:ext>
            </a:extLst>
          </p:cNvPr>
          <p:cNvSpPr>
            <a:spLocks noGrp="1"/>
          </p:cNvSpPr>
          <p:nvPr>
            <p:ph type="title"/>
          </p:nvPr>
        </p:nvSpPr>
        <p:spPr>
          <a:xfrm>
            <a:off x="839788" y="457200"/>
            <a:ext cx="3932237" cy="1600200"/>
          </a:xfrm>
        </p:spPr>
        <p:txBody>
          <a:bodyPr anchor="b"/>
          <a:lstStyle>
            <a:lvl1pPr>
              <a:defRPr sz="3200"/>
            </a:lvl1pPr>
          </a:lstStyle>
          <a:p>
            <a:r>
              <a:rPr lang="sk-SK"/>
              <a:t>Kliknutím upravte štýl predlohy nadpisu</a:t>
            </a:r>
          </a:p>
        </p:txBody>
      </p:sp>
      <p:sp>
        <p:nvSpPr>
          <p:cNvPr id="3" name="Zástupný objekt pre obrázok 2">
            <a:extLst>
              <a:ext uri="{FF2B5EF4-FFF2-40B4-BE49-F238E27FC236}">
                <a16:creationId xmlns:a16="http://schemas.microsoft.com/office/drawing/2014/main" id="{0793AD68-852D-5001-83EC-85746FA02F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text 3">
            <a:extLst>
              <a:ext uri="{FF2B5EF4-FFF2-40B4-BE49-F238E27FC236}">
                <a16:creationId xmlns:a16="http://schemas.microsoft.com/office/drawing/2014/main" id="{C04903BF-0E3E-149A-3EE0-FCD36B6143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6332A8C4-97A9-9381-D6BA-77B7D2ACFDF7}"/>
              </a:ext>
            </a:extLst>
          </p:cNvPr>
          <p:cNvSpPr>
            <a:spLocks noGrp="1"/>
          </p:cNvSpPr>
          <p:nvPr>
            <p:ph type="dt" sz="half" idx="10"/>
          </p:nvPr>
        </p:nvSpPr>
        <p:spPr/>
        <p:txBody>
          <a:bodyPr/>
          <a:lstStyle/>
          <a:p>
            <a:fld id="{3E337479-9352-4A69-9058-23ED6B0FF1CB}" type="datetimeFigureOut">
              <a:rPr lang="sk-SK" smtClean="0"/>
              <a:t>31. 10. 2026</a:t>
            </a:fld>
            <a:endParaRPr lang="sk-SK"/>
          </a:p>
        </p:txBody>
      </p:sp>
      <p:sp>
        <p:nvSpPr>
          <p:cNvPr id="6" name="Zástupný objekt pre pätu 5">
            <a:extLst>
              <a:ext uri="{FF2B5EF4-FFF2-40B4-BE49-F238E27FC236}">
                <a16:creationId xmlns:a16="http://schemas.microsoft.com/office/drawing/2014/main" id="{71546C54-1CD1-ABBE-6BB1-66107F1DA0A1}"/>
              </a:ext>
            </a:extLst>
          </p:cNvPr>
          <p:cNvSpPr>
            <a:spLocks noGrp="1"/>
          </p:cNvSpPr>
          <p:nvPr>
            <p:ph type="ftr" sz="quarter" idx="11"/>
          </p:nvPr>
        </p:nvSpPr>
        <p:spPr/>
        <p:txBody>
          <a:bodyPr/>
          <a:lstStyle/>
          <a:p>
            <a:endParaRPr lang="sk-SK"/>
          </a:p>
        </p:txBody>
      </p:sp>
      <p:sp>
        <p:nvSpPr>
          <p:cNvPr id="7" name="Zástupný objekt pre číslo snímky 6">
            <a:extLst>
              <a:ext uri="{FF2B5EF4-FFF2-40B4-BE49-F238E27FC236}">
                <a16:creationId xmlns:a16="http://schemas.microsoft.com/office/drawing/2014/main" id="{F7A5B784-EF7E-57E6-A894-E2BC980B4FB9}"/>
              </a:ext>
            </a:extLst>
          </p:cNvPr>
          <p:cNvSpPr>
            <a:spLocks noGrp="1"/>
          </p:cNvSpPr>
          <p:nvPr>
            <p:ph type="sldNum" sz="quarter" idx="12"/>
          </p:nvPr>
        </p:nvSpPr>
        <p:spPr/>
        <p:txBody>
          <a:bodyPr/>
          <a:lstStyle/>
          <a:p>
            <a:fld id="{507B0AB8-DBA0-43A7-880A-4132141E96A0}" type="slidenum">
              <a:rPr lang="sk-SK" smtClean="0"/>
              <a:t>‹#›</a:t>
            </a:fld>
            <a:endParaRPr lang="sk-SK"/>
          </a:p>
        </p:txBody>
      </p:sp>
    </p:spTree>
    <p:extLst>
      <p:ext uri="{BB962C8B-B14F-4D97-AF65-F5344CB8AC3E}">
        <p14:creationId xmlns:p14="http://schemas.microsoft.com/office/powerpoint/2010/main" val="3924629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10C24E4-28B8-5297-7CC2-165C6B6EA094}"/>
              </a:ext>
            </a:extLst>
          </p:cNvPr>
          <p:cNvSpPr>
            <a:spLocks noGrp="1"/>
          </p:cNvSpPr>
          <p:nvPr>
            <p:ph type="title"/>
          </p:nvPr>
        </p:nvSpPr>
        <p:spPr/>
        <p:txBody>
          <a:bodyPr/>
          <a:lstStyle/>
          <a:p>
            <a:r>
              <a:rPr lang="sk-SK"/>
              <a:t>Kliknutím upravte štýl predlohy nadpisu</a:t>
            </a:r>
          </a:p>
        </p:txBody>
      </p:sp>
      <p:sp>
        <p:nvSpPr>
          <p:cNvPr id="3" name="Zástupný zvislý text 2">
            <a:extLst>
              <a:ext uri="{FF2B5EF4-FFF2-40B4-BE49-F238E27FC236}">
                <a16:creationId xmlns:a16="http://schemas.microsoft.com/office/drawing/2014/main" id="{9626A2F4-D52E-D2FD-1E2C-2553D869779D}"/>
              </a:ext>
            </a:extLst>
          </p:cNvPr>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FDD5DFC2-375B-1CF3-1EBA-76FC43A3C423}"/>
              </a:ext>
            </a:extLst>
          </p:cNvPr>
          <p:cNvSpPr>
            <a:spLocks noGrp="1"/>
          </p:cNvSpPr>
          <p:nvPr>
            <p:ph type="dt" sz="half" idx="10"/>
          </p:nvPr>
        </p:nvSpPr>
        <p:spPr/>
        <p:txBody>
          <a:bodyPr/>
          <a:lstStyle/>
          <a:p>
            <a:fld id="{3E337479-9352-4A69-9058-23ED6B0FF1CB}" type="datetimeFigureOut">
              <a:rPr lang="sk-SK" smtClean="0"/>
              <a:t>31. 10. 2026</a:t>
            </a:fld>
            <a:endParaRPr lang="sk-SK"/>
          </a:p>
        </p:txBody>
      </p:sp>
      <p:sp>
        <p:nvSpPr>
          <p:cNvPr id="5" name="Zástupný objekt pre pätu 4">
            <a:extLst>
              <a:ext uri="{FF2B5EF4-FFF2-40B4-BE49-F238E27FC236}">
                <a16:creationId xmlns:a16="http://schemas.microsoft.com/office/drawing/2014/main" id="{A8207354-792B-A7F7-F70D-5266F4462284}"/>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00CE7099-FBE6-3BB1-6C27-C865302DFC1C}"/>
              </a:ext>
            </a:extLst>
          </p:cNvPr>
          <p:cNvSpPr>
            <a:spLocks noGrp="1"/>
          </p:cNvSpPr>
          <p:nvPr>
            <p:ph type="sldNum" sz="quarter" idx="12"/>
          </p:nvPr>
        </p:nvSpPr>
        <p:spPr/>
        <p:txBody>
          <a:bodyPr/>
          <a:lstStyle/>
          <a:p>
            <a:fld id="{507B0AB8-DBA0-43A7-880A-4132141E96A0}" type="slidenum">
              <a:rPr lang="sk-SK" smtClean="0"/>
              <a:t>‹#›</a:t>
            </a:fld>
            <a:endParaRPr lang="sk-SK"/>
          </a:p>
        </p:txBody>
      </p:sp>
    </p:spTree>
    <p:extLst>
      <p:ext uri="{BB962C8B-B14F-4D97-AF65-F5344CB8AC3E}">
        <p14:creationId xmlns:p14="http://schemas.microsoft.com/office/powerpoint/2010/main" val="3190739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a:extLst>
              <a:ext uri="{FF2B5EF4-FFF2-40B4-BE49-F238E27FC236}">
                <a16:creationId xmlns:a16="http://schemas.microsoft.com/office/drawing/2014/main" id="{C5116186-28A8-4E02-59A4-4E8C5D4C56C0}"/>
              </a:ext>
            </a:extLst>
          </p:cNvPr>
          <p:cNvSpPr>
            <a:spLocks noGrp="1"/>
          </p:cNvSpPr>
          <p:nvPr>
            <p:ph type="title" orient="vert"/>
          </p:nvPr>
        </p:nvSpPr>
        <p:spPr>
          <a:xfrm>
            <a:off x="8724900" y="365125"/>
            <a:ext cx="2628900" cy="5811838"/>
          </a:xfrm>
        </p:spPr>
        <p:txBody>
          <a:bodyPr vert="eaVert"/>
          <a:lstStyle/>
          <a:p>
            <a:r>
              <a:rPr lang="sk-SK"/>
              <a:t>Kliknutím upravte štýl predlohy nadpisu</a:t>
            </a:r>
          </a:p>
        </p:txBody>
      </p:sp>
      <p:sp>
        <p:nvSpPr>
          <p:cNvPr id="3" name="Zástupný zvislý text 2">
            <a:extLst>
              <a:ext uri="{FF2B5EF4-FFF2-40B4-BE49-F238E27FC236}">
                <a16:creationId xmlns:a16="http://schemas.microsoft.com/office/drawing/2014/main" id="{7E0D3809-7A1A-2681-556C-4925A5A831D0}"/>
              </a:ext>
            </a:extLst>
          </p:cNvPr>
          <p:cNvSpPr>
            <a:spLocks noGrp="1"/>
          </p:cNvSpPr>
          <p:nvPr>
            <p:ph type="body" orient="vert" idx="1"/>
          </p:nvPr>
        </p:nvSpPr>
        <p:spPr>
          <a:xfrm>
            <a:off x="838200" y="365125"/>
            <a:ext cx="7734300" cy="5811838"/>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49E793E6-0624-77E3-810C-9B0A0AD42EE9}"/>
              </a:ext>
            </a:extLst>
          </p:cNvPr>
          <p:cNvSpPr>
            <a:spLocks noGrp="1"/>
          </p:cNvSpPr>
          <p:nvPr>
            <p:ph type="dt" sz="half" idx="10"/>
          </p:nvPr>
        </p:nvSpPr>
        <p:spPr/>
        <p:txBody>
          <a:bodyPr/>
          <a:lstStyle/>
          <a:p>
            <a:fld id="{3E337479-9352-4A69-9058-23ED6B0FF1CB}" type="datetimeFigureOut">
              <a:rPr lang="sk-SK" smtClean="0"/>
              <a:t>31. 10. 2026</a:t>
            </a:fld>
            <a:endParaRPr lang="sk-SK"/>
          </a:p>
        </p:txBody>
      </p:sp>
      <p:sp>
        <p:nvSpPr>
          <p:cNvPr id="5" name="Zástupný objekt pre pätu 4">
            <a:extLst>
              <a:ext uri="{FF2B5EF4-FFF2-40B4-BE49-F238E27FC236}">
                <a16:creationId xmlns:a16="http://schemas.microsoft.com/office/drawing/2014/main" id="{AADD56E6-6009-D2AB-3D36-FF7AA045D9CA}"/>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3ED55256-C415-2C14-D0B4-070DCBA96FEC}"/>
              </a:ext>
            </a:extLst>
          </p:cNvPr>
          <p:cNvSpPr>
            <a:spLocks noGrp="1"/>
          </p:cNvSpPr>
          <p:nvPr>
            <p:ph type="sldNum" sz="quarter" idx="12"/>
          </p:nvPr>
        </p:nvSpPr>
        <p:spPr/>
        <p:txBody>
          <a:bodyPr/>
          <a:lstStyle/>
          <a:p>
            <a:fld id="{507B0AB8-DBA0-43A7-880A-4132141E96A0}" type="slidenum">
              <a:rPr lang="sk-SK" smtClean="0"/>
              <a:t>‹#›</a:t>
            </a:fld>
            <a:endParaRPr lang="sk-SK"/>
          </a:p>
        </p:txBody>
      </p:sp>
    </p:spTree>
    <p:extLst>
      <p:ext uri="{BB962C8B-B14F-4D97-AF65-F5344CB8AC3E}">
        <p14:creationId xmlns:p14="http://schemas.microsoft.com/office/powerpoint/2010/main" val="3890771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p:nvSpPr>
          <p:cNvPr id="2" name="Zástupný objekt pre nadpis 1">
            <a:extLst>
              <a:ext uri="{FF2B5EF4-FFF2-40B4-BE49-F238E27FC236}">
                <a16:creationId xmlns:a16="http://schemas.microsoft.com/office/drawing/2014/main" id="{56B94F03-64B3-881A-1724-F76F9CF9EB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k-SK"/>
              <a:t>Kliknutím upravte štýl predlohy nadpisu</a:t>
            </a:r>
          </a:p>
        </p:txBody>
      </p:sp>
      <p:sp>
        <p:nvSpPr>
          <p:cNvPr id="3" name="Zástupný text 2">
            <a:extLst>
              <a:ext uri="{FF2B5EF4-FFF2-40B4-BE49-F238E27FC236}">
                <a16:creationId xmlns:a16="http://schemas.microsoft.com/office/drawing/2014/main" id="{5D8218FB-BA4A-51CE-E3DF-DF00C43F82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EC1D75F3-06CD-14FC-9F56-877D0A0FE8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E337479-9352-4A69-9058-23ED6B0FF1CB}" type="datetimeFigureOut">
              <a:rPr lang="sk-SK" smtClean="0"/>
              <a:t>31. 10. 2026</a:t>
            </a:fld>
            <a:endParaRPr lang="sk-SK"/>
          </a:p>
        </p:txBody>
      </p:sp>
      <p:sp>
        <p:nvSpPr>
          <p:cNvPr id="5" name="Zástupný objekt pre pätu 4">
            <a:extLst>
              <a:ext uri="{FF2B5EF4-FFF2-40B4-BE49-F238E27FC236}">
                <a16:creationId xmlns:a16="http://schemas.microsoft.com/office/drawing/2014/main" id="{8964F816-2DBE-20C0-221F-A0168F9B82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k-SK"/>
          </a:p>
        </p:txBody>
      </p:sp>
      <p:sp>
        <p:nvSpPr>
          <p:cNvPr id="6" name="Zástupný objekt pre číslo snímky 5">
            <a:extLst>
              <a:ext uri="{FF2B5EF4-FFF2-40B4-BE49-F238E27FC236}">
                <a16:creationId xmlns:a16="http://schemas.microsoft.com/office/drawing/2014/main" id="{7497980A-5041-670F-D06E-809773DC12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07B0AB8-DBA0-43A7-880A-4132141E96A0}" type="slidenum">
              <a:rPr lang="sk-SK" smtClean="0"/>
              <a:t>‹#›</a:t>
            </a:fld>
            <a:endParaRPr lang="sk-SK"/>
          </a:p>
        </p:txBody>
      </p:sp>
    </p:spTree>
    <p:extLst>
      <p:ext uri="{BB962C8B-B14F-4D97-AF65-F5344CB8AC3E}">
        <p14:creationId xmlns:p14="http://schemas.microsoft.com/office/powerpoint/2010/main" val="40794084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7.png"/><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115DC-B02C-8285-AED6-59FFF4431CE3}"/>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6306046B-57E5-A9B4-AA44-AA83C051A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55126E67-1F16-D994-C8B8-26F2C27391D3}"/>
              </a:ext>
            </a:extLst>
          </p:cNvPr>
          <p:cNvSpPr>
            <a:spLocks noGrp="1"/>
          </p:cNvSpPr>
          <p:nvPr>
            <p:ph type="title"/>
          </p:nvPr>
        </p:nvSpPr>
        <p:spPr>
          <a:xfrm>
            <a:off x="742950" y="742950"/>
            <a:ext cx="3926241" cy="5629569"/>
          </a:xfrm>
        </p:spPr>
        <p:txBody>
          <a:bodyPr vert="horz" lIns="91440" tIns="45720" rIns="91440" bIns="45720" rtlCol="0" anchor="ctr">
            <a:normAutofit fontScale="90000"/>
          </a:bodyPr>
          <a:lstStyle/>
          <a:p>
            <a:pPr algn="ctr"/>
            <a:r>
              <a:rPr lang="sk-SK" sz="4800" kern="1200" dirty="0">
                <a:solidFill>
                  <a:srgbClr val="FFFFFF"/>
                </a:solidFill>
                <a:latin typeface="+mj-lt"/>
                <a:ea typeface="+mj-ea"/>
                <a:cs typeface="+mj-cs"/>
              </a:rPr>
              <a:t>OBNOVA VOJNOU ZNIČENEJ KLINIKY ABU ROF V SUDÁNE</a:t>
            </a:r>
            <a:br>
              <a:rPr lang="sk-SK" sz="4800" kern="1200" dirty="0">
                <a:solidFill>
                  <a:srgbClr val="FFFFFF"/>
                </a:solidFill>
                <a:latin typeface="+mj-lt"/>
                <a:ea typeface="+mj-ea"/>
                <a:cs typeface="+mj-cs"/>
              </a:rPr>
            </a:br>
            <a:br>
              <a:rPr lang="sk-SK" sz="4800" dirty="0">
                <a:solidFill>
                  <a:srgbClr val="FFFFFF"/>
                </a:solidFill>
              </a:rPr>
            </a:br>
            <a:r>
              <a:rPr lang="sk-SK" sz="3100" dirty="0">
                <a:solidFill>
                  <a:srgbClr val="FFFFFF"/>
                </a:solidFill>
              </a:rPr>
              <a:t>zdroj textu a fotografií administratívny správca kliniky </a:t>
            </a:r>
            <a:br>
              <a:rPr lang="sk-SK" sz="3100" dirty="0">
                <a:solidFill>
                  <a:srgbClr val="FFFFFF"/>
                </a:solidFill>
              </a:rPr>
            </a:br>
            <a:br>
              <a:rPr lang="sk-SK" sz="3100" dirty="0">
                <a:solidFill>
                  <a:srgbClr val="FFFFFF"/>
                </a:solidFill>
              </a:rPr>
            </a:br>
            <a:r>
              <a:rPr lang="sk-SK" sz="3100" dirty="0">
                <a:solidFill>
                  <a:srgbClr val="FFFFFF"/>
                </a:solidFill>
              </a:rPr>
              <a:t>  28.10. 2026</a:t>
            </a:r>
            <a:endParaRPr lang="en-US" sz="3100" kern="1200" dirty="0">
              <a:solidFill>
                <a:srgbClr val="FFFFFF"/>
              </a:solidFill>
              <a:latin typeface="+mj-lt"/>
              <a:ea typeface="+mj-ea"/>
              <a:cs typeface="+mj-cs"/>
            </a:endParaRPr>
          </a:p>
        </p:txBody>
      </p:sp>
      <p:sp>
        <p:nvSpPr>
          <p:cNvPr id="9" name="Zástupný objekt pre obsah 8">
            <a:extLst>
              <a:ext uri="{FF2B5EF4-FFF2-40B4-BE49-F238E27FC236}">
                <a16:creationId xmlns:a16="http://schemas.microsoft.com/office/drawing/2014/main" id="{746944CE-7BAF-3D22-0DB5-FD8BCA2AD888}"/>
              </a:ext>
            </a:extLst>
          </p:cNvPr>
          <p:cNvSpPr>
            <a:spLocks noGrp="1"/>
          </p:cNvSpPr>
          <p:nvPr>
            <p:ph idx="1"/>
          </p:nvPr>
        </p:nvSpPr>
        <p:spPr/>
        <p:txBody>
          <a:bodyPr/>
          <a:lstStyle/>
          <a:p>
            <a:endParaRPr lang="sk-SK"/>
          </a:p>
        </p:txBody>
      </p:sp>
    </p:spTree>
    <p:extLst>
      <p:ext uri="{BB962C8B-B14F-4D97-AF65-F5344CB8AC3E}">
        <p14:creationId xmlns:p14="http://schemas.microsoft.com/office/powerpoint/2010/main" val="2602907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211F3-7F39-D604-7552-B903DF3EF656}"/>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E30DFA8C-7FF9-1423-5A6C-69A11E758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5EBB038F-CCF7-316D-8455-E23E3A101F8E}"/>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3400" kern="1200" dirty="0">
                <a:solidFill>
                  <a:srgbClr val="FFFFFF"/>
                </a:solidFill>
                <a:latin typeface="+mj-lt"/>
                <a:ea typeface="+mj-ea"/>
                <a:cs typeface="+mj-cs"/>
              </a:rPr>
              <a:t>Brat </a:t>
            </a:r>
            <a:r>
              <a:rPr lang="en-US" sz="3400" kern="1200" dirty="0" err="1">
                <a:solidFill>
                  <a:srgbClr val="FFFFFF"/>
                </a:solidFill>
                <a:latin typeface="+mj-lt"/>
                <a:ea typeface="+mj-ea"/>
                <a:cs typeface="+mj-cs"/>
              </a:rPr>
              <a:t>doktora</a:t>
            </a:r>
            <a:r>
              <a:rPr lang="en-US" sz="3400" kern="1200" dirty="0">
                <a:solidFill>
                  <a:srgbClr val="FFFFFF"/>
                </a:solidFill>
                <a:latin typeface="+mj-lt"/>
                <a:ea typeface="+mj-ea"/>
                <a:cs typeface="+mj-cs"/>
              </a:rPr>
              <a:t> R. je </a:t>
            </a:r>
            <a:r>
              <a:rPr lang="en-US" sz="3400" kern="1200" dirty="0" err="1">
                <a:solidFill>
                  <a:srgbClr val="FFFFFF"/>
                </a:solidFill>
                <a:latin typeface="+mj-lt"/>
                <a:ea typeface="+mj-ea"/>
                <a:cs typeface="+mj-cs"/>
              </a:rPr>
              <a:t>stavebný</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inžinier</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Navštívil</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kliniku</a:t>
            </a:r>
            <a:r>
              <a:rPr lang="en-US" sz="3400" kern="1200" dirty="0">
                <a:solidFill>
                  <a:srgbClr val="FFFFFF"/>
                </a:solidFill>
                <a:latin typeface="+mj-lt"/>
                <a:ea typeface="+mj-ea"/>
                <a:cs typeface="+mj-cs"/>
              </a:rPr>
              <a:t> </a:t>
            </a:r>
            <a:r>
              <a:rPr lang="sk-SK" sz="3400" kern="1200" dirty="0">
                <a:solidFill>
                  <a:srgbClr val="FFFFFF"/>
                </a:solidFill>
                <a:latin typeface="+mj-lt"/>
                <a:ea typeface="+mj-ea"/>
                <a:cs typeface="+mj-cs"/>
              </a:rPr>
              <a:t>    </a:t>
            </a:r>
            <a:r>
              <a:rPr lang="en-US" sz="3400" kern="1200" dirty="0">
                <a:solidFill>
                  <a:srgbClr val="FFFFFF"/>
                </a:solidFill>
                <a:latin typeface="+mj-lt"/>
                <a:ea typeface="+mj-ea"/>
                <a:cs typeface="+mj-cs"/>
              </a:rPr>
              <a:t>a </a:t>
            </a:r>
            <a:r>
              <a:rPr lang="en-US" sz="3400" kern="1200" dirty="0" err="1">
                <a:solidFill>
                  <a:srgbClr val="FFFFFF"/>
                </a:solidFill>
                <a:latin typeface="+mj-lt"/>
                <a:ea typeface="+mj-ea"/>
                <a:cs typeface="+mj-cs"/>
              </a:rPr>
              <a:t>vypracoval</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približný</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rozpočet</a:t>
            </a:r>
            <a:r>
              <a:rPr lang="en-US" sz="3400" kern="1200" dirty="0">
                <a:solidFill>
                  <a:srgbClr val="FFFFFF"/>
                </a:solidFill>
                <a:latin typeface="+mj-lt"/>
                <a:ea typeface="+mj-ea"/>
                <a:cs typeface="+mj-cs"/>
              </a:rPr>
              <a:t>, v </a:t>
            </a:r>
            <a:r>
              <a:rPr lang="en-US" sz="3400" kern="1200" dirty="0" err="1">
                <a:solidFill>
                  <a:srgbClr val="FFFFFF"/>
                </a:solidFill>
                <a:latin typeface="+mj-lt"/>
                <a:ea typeface="+mj-ea"/>
                <a:cs typeface="+mj-cs"/>
              </a:rPr>
              <a:t>ktorom</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určil</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ktoré</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miestnosti</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sa</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dajú</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opraviť</a:t>
            </a:r>
            <a:r>
              <a:rPr lang="en-US" sz="3400" kern="1200" dirty="0">
                <a:solidFill>
                  <a:srgbClr val="FFFFFF"/>
                </a:solidFill>
                <a:latin typeface="+mj-lt"/>
                <a:ea typeface="+mj-ea"/>
                <a:cs typeface="+mj-cs"/>
              </a:rPr>
              <a:t> a </a:t>
            </a:r>
            <a:r>
              <a:rPr lang="en-US" sz="3400" kern="1200" dirty="0" err="1">
                <a:solidFill>
                  <a:srgbClr val="FFFFFF"/>
                </a:solidFill>
                <a:latin typeface="+mj-lt"/>
                <a:ea typeface="+mj-ea"/>
                <a:cs typeface="+mj-cs"/>
              </a:rPr>
              <a:t>ktoré</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sa</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musia</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nanovo</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postaviť</a:t>
            </a:r>
            <a:r>
              <a:rPr lang="en-US" sz="3400" kern="1200" dirty="0">
                <a:solidFill>
                  <a:srgbClr val="FFFFFF"/>
                </a:solidFill>
                <a:latin typeface="+mj-lt"/>
                <a:ea typeface="+mj-ea"/>
                <a:cs typeface="+mj-cs"/>
              </a:rPr>
              <a:t>.</a:t>
            </a:r>
          </a:p>
        </p:txBody>
      </p:sp>
      <p:pic>
        <p:nvPicPr>
          <p:cNvPr id="5" name="Zástupný objekt pre obsah 4">
            <a:extLst>
              <a:ext uri="{FF2B5EF4-FFF2-40B4-BE49-F238E27FC236}">
                <a16:creationId xmlns:a16="http://schemas.microsoft.com/office/drawing/2014/main" id="{CF21F2A8-DDB1-DB86-7817-78416DE7C202}"/>
              </a:ext>
            </a:extLst>
          </p:cNvPr>
          <p:cNvPicPr>
            <a:picLocks noGrp="1" noChangeAspect="1"/>
          </p:cNvPicPr>
          <p:nvPr>
            <p:ph idx="1"/>
          </p:nvPr>
        </p:nvPicPr>
        <p:blipFill>
          <a:blip r:embed="rId3"/>
          <a:srcRect l="13489" r="15933" b="-1"/>
          <a:stretch>
            <a:fillRect/>
          </a:stretch>
        </p:blipFill>
        <p:spPr>
          <a:xfrm>
            <a:off x="5153822" y="531213"/>
            <a:ext cx="6553545" cy="5803515"/>
          </a:xfrm>
          <a:prstGeom prst="rect">
            <a:avLst/>
          </a:prstGeom>
        </p:spPr>
      </p:pic>
    </p:spTree>
    <p:extLst>
      <p:ext uri="{BB962C8B-B14F-4D97-AF65-F5344CB8AC3E}">
        <p14:creationId xmlns:p14="http://schemas.microsoft.com/office/powerpoint/2010/main" val="2534019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46BA1DB1-EFA6-8DBA-1034-5E225A05CEC3}"/>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3400" kern="1200" dirty="0" err="1">
                <a:solidFill>
                  <a:srgbClr val="FFFFFF"/>
                </a:solidFill>
                <a:latin typeface="+mj-lt"/>
                <a:ea typeface="+mj-ea"/>
                <a:cs typeface="+mj-cs"/>
              </a:rPr>
              <a:t>Registračná</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miestnosť</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miestnosť</a:t>
            </a:r>
            <a:r>
              <a:rPr lang="en-US" sz="3400" kern="1200" dirty="0">
                <a:solidFill>
                  <a:srgbClr val="FFFFFF"/>
                </a:solidFill>
                <a:latin typeface="+mj-lt"/>
                <a:ea typeface="+mj-ea"/>
                <a:cs typeface="+mj-cs"/>
              </a:rPr>
              <a:t> pre </a:t>
            </a:r>
            <a:r>
              <a:rPr lang="en-US" sz="3400" kern="1200" dirty="0" err="1">
                <a:solidFill>
                  <a:srgbClr val="FFFFFF"/>
                </a:solidFill>
                <a:latin typeface="+mj-lt"/>
                <a:ea typeface="+mj-ea"/>
                <a:cs typeface="+mj-cs"/>
              </a:rPr>
              <a:t>personál</a:t>
            </a:r>
            <a:r>
              <a:rPr lang="en-US" sz="3400" kern="1200" dirty="0">
                <a:solidFill>
                  <a:srgbClr val="FFFFFF"/>
                </a:solidFill>
                <a:latin typeface="+mj-lt"/>
                <a:ea typeface="+mj-ea"/>
                <a:cs typeface="+mj-cs"/>
              </a:rPr>
              <a:t> a  </a:t>
            </a:r>
            <a:r>
              <a:rPr lang="en-US" sz="3400" kern="1200" dirty="0" err="1">
                <a:solidFill>
                  <a:srgbClr val="FFFFFF"/>
                </a:solidFill>
                <a:latin typeface="+mj-lt"/>
                <a:ea typeface="+mj-ea"/>
                <a:cs typeface="+mj-cs"/>
              </a:rPr>
              <a:t>kancelária</a:t>
            </a:r>
            <a:r>
              <a:rPr lang="en-US" sz="3400" kern="1200" dirty="0">
                <a:solidFill>
                  <a:srgbClr val="FFFFFF"/>
                </a:solidFill>
                <a:latin typeface="+mj-lt"/>
                <a:ea typeface="+mj-ea"/>
                <a:cs typeface="+mj-cs"/>
              </a:rPr>
              <a:t> </a:t>
            </a:r>
            <a:r>
              <a:rPr lang="sk-SK" sz="3400" kern="1200" dirty="0">
                <a:solidFill>
                  <a:srgbClr val="FFFFFF"/>
                </a:solidFill>
                <a:latin typeface="+mj-lt"/>
                <a:ea typeface="+mj-ea"/>
                <a:cs typeface="+mj-cs"/>
              </a:rPr>
              <a:t>administratívneho správcu </a:t>
            </a:r>
            <a:r>
              <a:rPr lang="en-US" sz="3400" kern="1200" dirty="0" err="1">
                <a:solidFill>
                  <a:srgbClr val="FFFFFF"/>
                </a:solidFill>
                <a:latin typeface="+mj-lt"/>
                <a:ea typeface="+mj-ea"/>
                <a:cs typeface="+mj-cs"/>
              </a:rPr>
              <a:t>boli</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veľmi</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vážne</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poškodené</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Všetky</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tieto</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sutiny</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museli</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odstrániť</a:t>
            </a:r>
            <a:r>
              <a:rPr lang="en-US" sz="3400" kern="1200" dirty="0">
                <a:solidFill>
                  <a:srgbClr val="FFFFFF"/>
                </a:solidFill>
                <a:latin typeface="+mj-lt"/>
                <a:ea typeface="+mj-ea"/>
                <a:cs typeface="+mj-cs"/>
              </a:rPr>
              <a:t>.</a:t>
            </a:r>
          </a:p>
        </p:txBody>
      </p:sp>
      <p:pic>
        <p:nvPicPr>
          <p:cNvPr id="9" name="Zástupný objekt pre obsah 8">
            <a:extLst>
              <a:ext uri="{FF2B5EF4-FFF2-40B4-BE49-F238E27FC236}">
                <a16:creationId xmlns:a16="http://schemas.microsoft.com/office/drawing/2014/main" id="{C79378BC-C52D-F64D-3C76-9B1A0203FC2D}"/>
              </a:ext>
            </a:extLst>
          </p:cNvPr>
          <p:cNvPicPr>
            <a:picLocks noGrp="1" noChangeAspect="1"/>
          </p:cNvPicPr>
          <p:nvPr>
            <p:ph idx="1"/>
          </p:nvPr>
        </p:nvPicPr>
        <p:blipFill>
          <a:blip r:embed="rId3"/>
          <a:stretch>
            <a:fillRect/>
          </a:stretch>
        </p:blipFill>
        <p:spPr>
          <a:xfrm>
            <a:off x="5075257" y="1191126"/>
            <a:ext cx="6844473" cy="4277795"/>
          </a:xfrm>
          <a:prstGeom prst="rect">
            <a:avLst/>
          </a:prstGeom>
        </p:spPr>
      </p:pic>
    </p:spTree>
    <p:extLst>
      <p:ext uri="{BB962C8B-B14F-4D97-AF65-F5344CB8AC3E}">
        <p14:creationId xmlns:p14="http://schemas.microsoft.com/office/powerpoint/2010/main" val="3628710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20248097-CBCF-3E3D-DDAE-2D77CB76A20C}"/>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kern="1200" dirty="0" err="1">
                <a:solidFill>
                  <a:srgbClr val="FFFFFF"/>
                </a:solidFill>
                <a:latin typeface="+mj-lt"/>
                <a:ea typeface="+mj-ea"/>
                <a:cs typeface="+mj-cs"/>
              </a:rPr>
              <a:t>Robili</a:t>
            </a:r>
            <a:r>
              <a:rPr lang="en-US" kern="1200" dirty="0">
                <a:solidFill>
                  <a:srgbClr val="FFFFFF"/>
                </a:solidFill>
                <a:latin typeface="+mj-lt"/>
                <a:ea typeface="+mj-ea"/>
                <a:cs typeface="+mj-cs"/>
              </a:rPr>
              <a:t> to </a:t>
            </a:r>
            <a:r>
              <a:rPr lang="en-US" kern="1200" dirty="0" err="1">
                <a:solidFill>
                  <a:srgbClr val="FFFFFF"/>
                </a:solidFill>
                <a:latin typeface="+mj-lt"/>
                <a:ea typeface="+mj-ea"/>
                <a:cs typeface="+mj-cs"/>
              </a:rPr>
              <a:t>veľmi</a:t>
            </a:r>
            <a:r>
              <a:rPr lang="en-US" kern="1200" dirty="0">
                <a:solidFill>
                  <a:srgbClr val="FFFFFF"/>
                </a:solidFill>
                <a:latin typeface="+mj-lt"/>
                <a:ea typeface="+mj-ea"/>
                <a:cs typeface="+mj-cs"/>
              </a:rPr>
              <a:t> </a:t>
            </a:r>
            <a:r>
              <a:rPr lang="en-US" kern="1200" dirty="0" err="1">
                <a:solidFill>
                  <a:srgbClr val="FFFFFF"/>
                </a:solidFill>
                <a:latin typeface="+mj-lt"/>
                <a:ea typeface="+mj-ea"/>
                <a:cs typeface="+mj-cs"/>
              </a:rPr>
              <a:t>jednoduchým</a:t>
            </a:r>
            <a:r>
              <a:rPr lang="en-US" kern="1200" dirty="0">
                <a:solidFill>
                  <a:srgbClr val="FFFFFF"/>
                </a:solidFill>
                <a:latin typeface="+mj-lt"/>
                <a:ea typeface="+mj-ea"/>
                <a:cs typeface="+mj-cs"/>
              </a:rPr>
              <a:t> </a:t>
            </a:r>
            <a:r>
              <a:rPr lang="en-US" kern="1200" dirty="0" err="1">
                <a:solidFill>
                  <a:srgbClr val="FFFFFF"/>
                </a:solidFill>
                <a:latin typeface="+mj-lt"/>
                <a:ea typeface="+mj-ea"/>
                <a:cs typeface="+mj-cs"/>
              </a:rPr>
              <a:t>spôsobom</a:t>
            </a:r>
            <a:r>
              <a:rPr lang="en-US" kern="1200" dirty="0">
                <a:solidFill>
                  <a:srgbClr val="FFFFFF"/>
                </a:solidFill>
                <a:latin typeface="+mj-lt"/>
                <a:ea typeface="+mj-ea"/>
                <a:cs typeface="+mj-cs"/>
              </a:rPr>
              <a:t>, </a:t>
            </a:r>
            <a:r>
              <a:rPr lang="en-US" kern="1200" dirty="0" err="1">
                <a:solidFill>
                  <a:srgbClr val="FFFFFF"/>
                </a:solidFill>
                <a:latin typeface="+mj-lt"/>
                <a:ea typeface="+mj-ea"/>
                <a:cs typeface="+mj-cs"/>
              </a:rPr>
              <a:t>len</a:t>
            </a:r>
            <a:r>
              <a:rPr lang="en-US" kern="1200" dirty="0">
                <a:solidFill>
                  <a:srgbClr val="FFFFFF"/>
                </a:solidFill>
                <a:latin typeface="+mj-lt"/>
                <a:ea typeface="+mj-ea"/>
                <a:cs typeface="+mj-cs"/>
              </a:rPr>
              <a:t> </a:t>
            </a:r>
            <a:r>
              <a:rPr lang="en-US" kern="1200" dirty="0" err="1">
                <a:solidFill>
                  <a:srgbClr val="FFFFFF"/>
                </a:solidFill>
                <a:latin typeface="+mj-lt"/>
                <a:ea typeface="+mj-ea"/>
                <a:cs typeface="+mj-cs"/>
              </a:rPr>
              <a:t>pomocou</a:t>
            </a:r>
            <a:r>
              <a:rPr lang="en-US" kern="1200" dirty="0">
                <a:solidFill>
                  <a:srgbClr val="FFFFFF"/>
                </a:solidFill>
                <a:latin typeface="+mj-lt"/>
                <a:ea typeface="+mj-ea"/>
                <a:cs typeface="+mj-cs"/>
              </a:rPr>
              <a:t> </a:t>
            </a:r>
            <a:r>
              <a:rPr lang="sk-SK" kern="1200" dirty="0">
                <a:solidFill>
                  <a:srgbClr val="FFFFFF"/>
                </a:solidFill>
                <a:latin typeface="+mj-lt"/>
                <a:ea typeface="+mj-ea"/>
                <a:cs typeface="+mj-cs"/>
              </a:rPr>
              <a:t>fúrika</a:t>
            </a:r>
            <a:r>
              <a:rPr lang="en-US" kern="1200" dirty="0">
                <a:solidFill>
                  <a:srgbClr val="FFFFFF"/>
                </a:solidFill>
                <a:latin typeface="+mj-lt"/>
                <a:ea typeface="+mj-ea"/>
                <a:cs typeface="+mj-cs"/>
              </a:rPr>
              <a:t> a </a:t>
            </a:r>
            <a:r>
              <a:rPr lang="en-US" kern="1200" dirty="0" err="1">
                <a:solidFill>
                  <a:srgbClr val="FFFFFF"/>
                </a:solidFill>
                <a:latin typeface="+mj-lt"/>
                <a:ea typeface="+mj-ea"/>
                <a:cs typeface="+mj-cs"/>
              </a:rPr>
              <a:t>lopaty</a:t>
            </a:r>
            <a:r>
              <a:rPr lang="en-US" kern="1200" dirty="0">
                <a:solidFill>
                  <a:srgbClr val="FFFFFF"/>
                </a:solidFill>
                <a:latin typeface="+mj-lt"/>
                <a:ea typeface="+mj-ea"/>
                <a:cs typeface="+mj-cs"/>
              </a:rPr>
              <a:t>.</a:t>
            </a:r>
          </a:p>
        </p:txBody>
      </p:sp>
      <p:pic>
        <p:nvPicPr>
          <p:cNvPr id="5" name="Zástupný objekt pre obsah 4">
            <a:extLst>
              <a:ext uri="{FF2B5EF4-FFF2-40B4-BE49-F238E27FC236}">
                <a16:creationId xmlns:a16="http://schemas.microsoft.com/office/drawing/2014/main" id="{E27A8B89-9B23-2055-B1AC-58AE7FE40532}"/>
              </a:ext>
            </a:extLst>
          </p:cNvPr>
          <p:cNvPicPr>
            <a:picLocks noGrp="1" noChangeAspect="1"/>
          </p:cNvPicPr>
          <p:nvPr>
            <p:ph idx="1"/>
          </p:nvPr>
        </p:nvPicPr>
        <p:blipFill>
          <a:blip r:embed="rId3"/>
          <a:stretch>
            <a:fillRect/>
          </a:stretch>
        </p:blipFill>
        <p:spPr>
          <a:xfrm>
            <a:off x="5153822" y="1384988"/>
            <a:ext cx="6553545" cy="4095965"/>
          </a:xfrm>
          <a:prstGeom prst="rect">
            <a:avLst/>
          </a:prstGeom>
        </p:spPr>
      </p:pic>
    </p:spTree>
    <p:extLst>
      <p:ext uri="{BB962C8B-B14F-4D97-AF65-F5344CB8AC3E}">
        <p14:creationId xmlns:p14="http://schemas.microsoft.com/office/powerpoint/2010/main" val="9564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C529C-772B-4D1A-AF96-E983B5CE96F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75DD7878-A7FA-EEDD-956B-DBE9D624B3E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kern="1200" dirty="0" err="1">
                <a:solidFill>
                  <a:srgbClr val="FFFFFF"/>
                </a:solidFill>
                <a:latin typeface="+mj-lt"/>
                <a:ea typeface="+mj-ea"/>
                <a:cs typeface="+mj-cs"/>
              </a:rPr>
              <a:t>Potom</a:t>
            </a:r>
            <a:r>
              <a:rPr lang="en-US" kern="1200" dirty="0">
                <a:solidFill>
                  <a:srgbClr val="FFFFFF"/>
                </a:solidFill>
                <a:latin typeface="+mj-lt"/>
                <a:ea typeface="+mj-ea"/>
                <a:cs typeface="+mj-cs"/>
              </a:rPr>
              <a:t> </a:t>
            </a:r>
            <a:r>
              <a:rPr lang="en-US" kern="1200" dirty="0" err="1">
                <a:solidFill>
                  <a:srgbClr val="FFFFFF"/>
                </a:solidFill>
                <a:latin typeface="+mj-lt"/>
                <a:ea typeface="+mj-ea"/>
                <a:cs typeface="+mj-cs"/>
              </a:rPr>
              <a:t>prišlo</a:t>
            </a:r>
            <a:r>
              <a:rPr lang="en-US" kern="1200" dirty="0">
                <a:solidFill>
                  <a:srgbClr val="FFFFFF"/>
                </a:solidFill>
                <a:latin typeface="+mj-lt"/>
                <a:ea typeface="+mj-ea"/>
                <a:cs typeface="+mj-cs"/>
              </a:rPr>
              <a:t> </a:t>
            </a:r>
            <a:r>
              <a:rPr lang="en-US" kern="1200" dirty="0" err="1">
                <a:solidFill>
                  <a:srgbClr val="FFFFFF"/>
                </a:solidFill>
                <a:latin typeface="+mj-lt"/>
                <a:ea typeface="+mj-ea"/>
                <a:cs typeface="+mj-cs"/>
              </a:rPr>
              <a:t>nákladné</a:t>
            </a:r>
            <a:r>
              <a:rPr lang="en-US" kern="1200" dirty="0">
                <a:solidFill>
                  <a:srgbClr val="FFFFFF"/>
                </a:solidFill>
                <a:latin typeface="+mj-lt"/>
                <a:ea typeface="+mj-ea"/>
                <a:cs typeface="+mj-cs"/>
              </a:rPr>
              <a:t> auto, </a:t>
            </a:r>
            <a:r>
              <a:rPr lang="en-US" kern="1200" dirty="0" err="1">
                <a:solidFill>
                  <a:srgbClr val="FFFFFF"/>
                </a:solidFill>
                <a:latin typeface="+mj-lt"/>
                <a:ea typeface="+mj-ea"/>
                <a:cs typeface="+mj-cs"/>
              </a:rPr>
              <a:t>ktoré</a:t>
            </a:r>
            <a:r>
              <a:rPr lang="en-US" kern="1200" dirty="0">
                <a:solidFill>
                  <a:srgbClr val="FFFFFF"/>
                </a:solidFill>
                <a:latin typeface="+mj-lt"/>
                <a:ea typeface="+mj-ea"/>
                <a:cs typeface="+mj-cs"/>
              </a:rPr>
              <a:t> </a:t>
            </a:r>
            <a:r>
              <a:rPr lang="en-US" kern="1200" dirty="0" err="1">
                <a:solidFill>
                  <a:srgbClr val="FFFFFF"/>
                </a:solidFill>
                <a:latin typeface="+mj-lt"/>
                <a:ea typeface="+mj-ea"/>
                <a:cs typeface="+mj-cs"/>
              </a:rPr>
              <a:t>odviezlo</a:t>
            </a:r>
            <a:r>
              <a:rPr lang="en-US" kern="1200" dirty="0">
                <a:solidFill>
                  <a:srgbClr val="FFFFFF"/>
                </a:solidFill>
                <a:latin typeface="+mj-lt"/>
                <a:ea typeface="+mj-ea"/>
                <a:cs typeface="+mj-cs"/>
              </a:rPr>
              <a:t> </a:t>
            </a:r>
            <a:r>
              <a:rPr lang="en-US" kern="1200" dirty="0" err="1">
                <a:solidFill>
                  <a:srgbClr val="FFFFFF"/>
                </a:solidFill>
                <a:latin typeface="+mj-lt"/>
                <a:ea typeface="+mj-ea"/>
                <a:cs typeface="+mj-cs"/>
              </a:rPr>
              <a:t>všetok</a:t>
            </a:r>
            <a:r>
              <a:rPr lang="en-US" kern="1200" dirty="0">
                <a:solidFill>
                  <a:srgbClr val="FFFFFF"/>
                </a:solidFill>
                <a:latin typeface="+mj-lt"/>
                <a:ea typeface="+mj-ea"/>
                <a:cs typeface="+mj-cs"/>
              </a:rPr>
              <a:t> </a:t>
            </a:r>
            <a:r>
              <a:rPr lang="en-US" kern="1200" dirty="0" err="1">
                <a:solidFill>
                  <a:srgbClr val="FFFFFF"/>
                </a:solidFill>
                <a:latin typeface="+mj-lt"/>
                <a:ea typeface="+mj-ea"/>
                <a:cs typeface="+mj-cs"/>
              </a:rPr>
              <a:t>stavebný</a:t>
            </a:r>
            <a:r>
              <a:rPr lang="en-US" kern="1200" dirty="0">
                <a:solidFill>
                  <a:srgbClr val="FFFFFF"/>
                </a:solidFill>
                <a:latin typeface="+mj-lt"/>
                <a:ea typeface="+mj-ea"/>
                <a:cs typeface="+mj-cs"/>
              </a:rPr>
              <a:t> </a:t>
            </a:r>
            <a:r>
              <a:rPr lang="en-US" kern="1200" dirty="0" err="1">
                <a:solidFill>
                  <a:srgbClr val="FFFFFF"/>
                </a:solidFill>
                <a:latin typeface="+mj-lt"/>
                <a:ea typeface="+mj-ea"/>
                <a:cs typeface="+mj-cs"/>
              </a:rPr>
              <a:t>odpad</a:t>
            </a:r>
            <a:r>
              <a:rPr lang="en-US" kern="1200" dirty="0">
                <a:solidFill>
                  <a:srgbClr val="FFFFFF"/>
                </a:solidFill>
                <a:latin typeface="+mj-lt"/>
                <a:ea typeface="+mj-ea"/>
                <a:cs typeface="+mj-cs"/>
              </a:rPr>
              <a:t> </a:t>
            </a:r>
            <a:r>
              <a:rPr lang="en-US" kern="1200" dirty="0" err="1">
                <a:solidFill>
                  <a:srgbClr val="FFFFFF"/>
                </a:solidFill>
                <a:latin typeface="+mj-lt"/>
                <a:ea typeface="+mj-ea"/>
                <a:cs typeface="+mj-cs"/>
              </a:rPr>
              <a:t>na</a:t>
            </a:r>
            <a:r>
              <a:rPr lang="en-US" kern="1200" dirty="0">
                <a:solidFill>
                  <a:srgbClr val="FFFFFF"/>
                </a:solidFill>
                <a:latin typeface="+mj-lt"/>
                <a:ea typeface="+mj-ea"/>
                <a:cs typeface="+mj-cs"/>
              </a:rPr>
              <a:t> </a:t>
            </a:r>
            <a:r>
              <a:rPr lang="en-US" kern="1200" dirty="0" err="1">
                <a:solidFill>
                  <a:srgbClr val="FFFFFF"/>
                </a:solidFill>
                <a:latin typeface="+mj-lt"/>
                <a:ea typeface="+mj-ea"/>
                <a:cs typeface="+mj-cs"/>
              </a:rPr>
              <a:t>skládku</a:t>
            </a:r>
            <a:r>
              <a:rPr lang="en-US" kern="1200" dirty="0">
                <a:solidFill>
                  <a:srgbClr val="FFFFFF"/>
                </a:solidFill>
                <a:latin typeface="+mj-lt"/>
                <a:ea typeface="+mj-ea"/>
                <a:cs typeface="+mj-cs"/>
              </a:rPr>
              <a:t>.</a:t>
            </a:r>
          </a:p>
        </p:txBody>
      </p:sp>
      <p:pic>
        <p:nvPicPr>
          <p:cNvPr id="5" name="Zástupný objekt pre obsah 4">
            <a:extLst>
              <a:ext uri="{FF2B5EF4-FFF2-40B4-BE49-F238E27FC236}">
                <a16:creationId xmlns:a16="http://schemas.microsoft.com/office/drawing/2014/main" id="{A1F46835-C839-523C-1745-5DEEA238F971}"/>
              </a:ext>
            </a:extLst>
          </p:cNvPr>
          <p:cNvPicPr>
            <a:picLocks noGrp="1" noChangeAspect="1"/>
          </p:cNvPicPr>
          <p:nvPr>
            <p:ph idx="1"/>
          </p:nvPr>
        </p:nvPicPr>
        <p:blipFill>
          <a:blip r:embed="rId3"/>
          <a:srcRect l="22332" r="22775"/>
          <a:stretch>
            <a:fillRect/>
          </a:stretch>
        </p:blipFill>
        <p:spPr>
          <a:xfrm>
            <a:off x="5792193" y="397042"/>
            <a:ext cx="5230769" cy="5955631"/>
          </a:xfrm>
          <a:prstGeom prst="rect">
            <a:avLst/>
          </a:prstGeom>
        </p:spPr>
      </p:pic>
    </p:spTree>
    <p:extLst>
      <p:ext uri="{BB962C8B-B14F-4D97-AF65-F5344CB8AC3E}">
        <p14:creationId xmlns:p14="http://schemas.microsoft.com/office/powerpoint/2010/main" val="3995296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D33DF-5BFF-D7CB-7CB0-69FF642DD36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6F7DBC52-64C2-1CAF-C126-61F34CA74E32}"/>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2300" kern="1200">
                <a:solidFill>
                  <a:srgbClr val="FFFFFF"/>
                </a:solidFill>
                <a:latin typeface="+mj-lt"/>
                <a:ea typeface="+mj-ea"/>
                <a:cs typeface="+mj-cs"/>
              </a:rPr>
              <a:t>Miestnosti, ktoré boli čiastočne zničené, museli úplne zbúrať. Tu môžete vidieť pôvodný spôsob výstavby. Neboli použité žiadne stĺpy ani moderné tehly. Steny stavali veľmi hrubé z nepálených tehál vyrobených z hliny, aby uniesli váhu strechy. Táto stena má hrúbku 75 cm.</a:t>
            </a:r>
            <a:br>
              <a:rPr lang="en-US" sz="2300" kern="1200">
                <a:solidFill>
                  <a:srgbClr val="FFFFFF"/>
                </a:solidFill>
                <a:latin typeface="+mj-lt"/>
                <a:ea typeface="+mj-ea"/>
                <a:cs typeface="+mj-cs"/>
              </a:rPr>
            </a:br>
            <a:endParaRPr lang="en-US" sz="2300" kern="1200">
              <a:solidFill>
                <a:srgbClr val="FFFFFF"/>
              </a:solidFill>
              <a:latin typeface="+mj-lt"/>
              <a:ea typeface="+mj-ea"/>
              <a:cs typeface="+mj-cs"/>
            </a:endParaRPr>
          </a:p>
        </p:txBody>
      </p:sp>
      <p:pic>
        <p:nvPicPr>
          <p:cNvPr id="7" name="Zástupný objekt pre obsah 6">
            <a:extLst>
              <a:ext uri="{FF2B5EF4-FFF2-40B4-BE49-F238E27FC236}">
                <a16:creationId xmlns:a16="http://schemas.microsoft.com/office/drawing/2014/main" id="{DFA9535A-6721-F647-B433-AFD9582882CD}"/>
              </a:ext>
            </a:extLst>
          </p:cNvPr>
          <p:cNvPicPr>
            <a:picLocks noGrp="1" noChangeAspect="1"/>
          </p:cNvPicPr>
          <p:nvPr>
            <p:ph idx="1"/>
          </p:nvPr>
        </p:nvPicPr>
        <p:blipFill>
          <a:blip r:embed="rId3"/>
          <a:srcRect l="30043" r="29384"/>
          <a:stretch>
            <a:fillRect/>
          </a:stretch>
        </p:blipFill>
        <p:spPr>
          <a:xfrm>
            <a:off x="6557210" y="324594"/>
            <a:ext cx="4030579" cy="6208812"/>
          </a:xfrm>
          <a:prstGeom prst="rect">
            <a:avLst/>
          </a:prstGeom>
        </p:spPr>
      </p:pic>
    </p:spTree>
    <p:extLst>
      <p:ext uri="{BB962C8B-B14F-4D97-AF65-F5344CB8AC3E}">
        <p14:creationId xmlns:p14="http://schemas.microsoft.com/office/powerpoint/2010/main" val="561461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5E03D-C535-DA97-1605-6191A7C970A6}"/>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32790CD9-344D-52AD-AFE3-1A73AA03693B}"/>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4800" kern="1200">
                <a:solidFill>
                  <a:srgbClr val="FFFFFF"/>
                </a:solidFill>
                <a:latin typeface="+mj-lt"/>
                <a:ea typeface="+mj-ea"/>
                <a:cs typeface="+mj-cs"/>
              </a:rPr>
              <a:t>Takto vyzerala táto časť budovy…</a:t>
            </a:r>
          </a:p>
        </p:txBody>
      </p:sp>
      <p:pic>
        <p:nvPicPr>
          <p:cNvPr id="5" name="Zástupný objekt pre obsah 4">
            <a:extLst>
              <a:ext uri="{FF2B5EF4-FFF2-40B4-BE49-F238E27FC236}">
                <a16:creationId xmlns:a16="http://schemas.microsoft.com/office/drawing/2014/main" id="{36131BF2-E558-D2CB-7687-AE34F32834D7}"/>
              </a:ext>
            </a:extLst>
          </p:cNvPr>
          <p:cNvPicPr>
            <a:picLocks noGrp="1" noChangeAspect="1"/>
          </p:cNvPicPr>
          <p:nvPr>
            <p:ph idx="1"/>
          </p:nvPr>
        </p:nvPicPr>
        <p:blipFill>
          <a:blip r:embed="rId3"/>
          <a:stretch>
            <a:fillRect/>
          </a:stretch>
        </p:blipFill>
        <p:spPr>
          <a:xfrm>
            <a:off x="5153822" y="1384988"/>
            <a:ext cx="6553545" cy="4095965"/>
          </a:xfrm>
          <a:prstGeom prst="rect">
            <a:avLst/>
          </a:prstGeom>
        </p:spPr>
      </p:pic>
    </p:spTree>
    <p:extLst>
      <p:ext uri="{BB962C8B-B14F-4D97-AF65-F5344CB8AC3E}">
        <p14:creationId xmlns:p14="http://schemas.microsoft.com/office/powerpoint/2010/main" val="3830998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66B60-69D0-5885-936E-5DA756D2202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F02E363D-8418-B785-5C2B-4797F3E0518C}"/>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kern="1200">
                <a:solidFill>
                  <a:srgbClr val="FFFFFF"/>
                </a:solidFill>
                <a:latin typeface="+mj-lt"/>
                <a:ea typeface="+mj-ea"/>
                <a:cs typeface="+mj-cs"/>
              </a:rPr>
              <a:t>A teraz vyzerá takto… Pred opätovnou výstavbou vyznačili plochu bielym práškom.</a:t>
            </a:r>
            <a:br>
              <a:rPr lang="en-US" kern="1200">
                <a:solidFill>
                  <a:srgbClr val="FFFFFF"/>
                </a:solidFill>
                <a:latin typeface="+mj-lt"/>
                <a:ea typeface="+mj-ea"/>
                <a:cs typeface="+mj-cs"/>
              </a:rPr>
            </a:br>
            <a:endParaRPr lang="en-US" kern="1200">
              <a:solidFill>
                <a:srgbClr val="FFFFFF"/>
              </a:solidFill>
              <a:latin typeface="+mj-lt"/>
              <a:ea typeface="+mj-ea"/>
              <a:cs typeface="+mj-cs"/>
            </a:endParaRPr>
          </a:p>
        </p:txBody>
      </p:sp>
      <p:pic>
        <p:nvPicPr>
          <p:cNvPr id="5" name="Zástupný objekt pre obsah 4">
            <a:extLst>
              <a:ext uri="{FF2B5EF4-FFF2-40B4-BE49-F238E27FC236}">
                <a16:creationId xmlns:a16="http://schemas.microsoft.com/office/drawing/2014/main" id="{4AAD08DA-93D8-19E3-B7D4-2A3AE9207BD9}"/>
              </a:ext>
            </a:extLst>
          </p:cNvPr>
          <p:cNvPicPr>
            <a:picLocks noGrp="1" noChangeAspect="1"/>
          </p:cNvPicPr>
          <p:nvPr>
            <p:ph idx="1"/>
          </p:nvPr>
        </p:nvPicPr>
        <p:blipFill>
          <a:blip r:embed="rId3"/>
          <a:stretch>
            <a:fillRect/>
          </a:stretch>
        </p:blipFill>
        <p:spPr>
          <a:xfrm>
            <a:off x="5153822" y="1384988"/>
            <a:ext cx="6553545" cy="4095965"/>
          </a:xfrm>
          <a:prstGeom prst="rect">
            <a:avLst/>
          </a:prstGeom>
        </p:spPr>
      </p:pic>
    </p:spTree>
    <p:extLst>
      <p:ext uri="{BB962C8B-B14F-4D97-AF65-F5344CB8AC3E}">
        <p14:creationId xmlns:p14="http://schemas.microsoft.com/office/powerpoint/2010/main" val="655838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84428-E481-958C-DA9F-7045D5CDC5F9}"/>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DF014E3A-A4D6-1120-BB47-16A6B99E7751}"/>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4100" kern="1200">
                <a:solidFill>
                  <a:srgbClr val="FFFFFF"/>
                </a:solidFill>
                <a:latin typeface="+mj-lt"/>
                <a:ea typeface="+mj-ea"/>
                <a:cs typeface="+mj-cs"/>
              </a:rPr>
              <a:t>Vykopali základy do hĺbky 50 cm. Túto ryhu vyplnili veľkými špeciálnymi stavebnými kameňmi.</a:t>
            </a:r>
          </a:p>
        </p:txBody>
      </p:sp>
      <p:pic>
        <p:nvPicPr>
          <p:cNvPr id="5" name="Zástupný objekt pre obsah 4">
            <a:extLst>
              <a:ext uri="{FF2B5EF4-FFF2-40B4-BE49-F238E27FC236}">
                <a16:creationId xmlns:a16="http://schemas.microsoft.com/office/drawing/2014/main" id="{E799A939-CA63-4A18-EE08-C3241AE7D33A}"/>
              </a:ext>
            </a:extLst>
          </p:cNvPr>
          <p:cNvPicPr>
            <a:picLocks noGrp="1" noChangeAspect="1"/>
          </p:cNvPicPr>
          <p:nvPr>
            <p:ph idx="1"/>
          </p:nvPr>
        </p:nvPicPr>
        <p:blipFill>
          <a:blip r:embed="rId3"/>
          <a:srcRect l="26372" t="7261" r="25401" b="7299"/>
          <a:stretch>
            <a:fillRect/>
          </a:stretch>
        </p:blipFill>
        <p:spPr>
          <a:xfrm>
            <a:off x="5153822" y="1384989"/>
            <a:ext cx="6553545" cy="4095964"/>
          </a:xfrm>
          <a:prstGeom prst="rect">
            <a:avLst/>
          </a:prstGeom>
        </p:spPr>
      </p:pic>
    </p:spTree>
    <p:extLst>
      <p:ext uri="{BB962C8B-B14F-4D97-AF65-F5344CB8AC3E}">
        <p14:creationId xmlns:p14="http://schemas.microsoft.com/office/powerpoint/2010/main" val="3303806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C13B9-3714-CFC6-0C3D-9D0D6A62D184}"/>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0749F80B-6E29-E710-666E-C6D009065D49}"/>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2600" kern="1200">
                <a:solidFill>
                  <a:srgbClr val="FFFFFF"/>
                </a:solidFill>
                <a:latin typeface="+mj-lt"/>
                <a:ea typeface="+mj-ea"/>
                <a:cs typeface="+mj-cs"/>
              </a:rPr>
              <a:t>Kamene zasypali pieskom a pridali veľké množstvo vody, aby piesok vyplnil medzery medzi kameňmi. Potom začali stavať z tehál. Je to alternatívny spôsob výstavby oproti použitiu stĺpov, ktoré sú veľmi drahé.</a:t>
            </a:r>
            <a:br>
              <a:rPr lang="en-US" sz="2600" kern="1200">
                <a:solidFill>
                  <a:srgbClr val="FFFFFF"/>
                </a:solidFill>
                <a:latin typeface="+mj-lt"/>
                <a:ea typeface="+mj-ea"/>
                <a:cs typeface="+mj-cs"/>
              </a:rPr>
            </a:br>
            <a:endParaRPr lang="en-US" sz="2600" kern="1200">
              <a:solidFill>
                <a:srgbClr val="FFFFFF"/>
              </a:solidFill>
              <a:latin typeface="+mj-lt"/>
              <a:ea typeface="+mj-ea"/>
              <a:cs typeface="+mj-cs"/>
            </a:endParaRPr>
          </a:p>
        </p:txBody>
      </p:sp>
      <p:pic>
        <p:nvPicPr>
          <p:cNvPr id="5" name="Zástupný objekt pre obsah 4">
            <a:extLst>
              <a:ext uri="{FF2B5EF4-FFF2-40B4-BE49-F238E27FC236}">
                <a16:creationId xmlns:a16="http://schemas.microsoft.com/office/drawing/2014/main" id="{6DB8F7E1-F701-10E5-CC47-8116660A1CF7}"/>
              </a:ext>
            </a:extLst>
          </p:cNvPr>
          <p:cNvPicPr>
            <a:picLocks noGrp="1" noChangeAspect="1"/>
          </p:cNvPicPr>
          <p:nvPr>
            <p:ph idx="1"/>
          </p:nvPr>
        </p:nvPicPr>
        <p:blipFill>
          <a:blip r:embed="rId3"/>
          <a:srcRect l="30702" r="30587"/>
          <a:stretch>
            <a:fillRect/>
          </a:stretch>
        </p:blipFill>
        <p:spPr>
          <a:xfrm>
            <a:off x="5153822" y="1384989"/>
            <a:ext cx="6553545" cy="4095964"/>
          </a:xfrm>
          <a:prstGeom prst="rect">
            <a:avLst/>
          </a:prstGeom>
        </p:spPr>
      </p:pic>
    </p:spTree>
    <p:extLst>
      <p:ext uri="{BB962C8B-B14F-4D97-AF65-F5344CB8AC3E}">
        <p14:creationId xmlns:p14="http://schemas.microsoft.com/office/powerpoint/2010/main" val="2009167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36F43-8A48-63B5-9E4E-FA22C23DE35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44BFD46D-06D3-B46C-BD6D-DDF25FB6200C}"/>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2300" kern="1200">
                <a:solidFill>
                  <a:srgbClr val="FFFFFF"/>
                </a:solidFill>
                <a:latin typeface="+mj-lt"/>
                <a:ea typeface="+mj-ea"/>
                <a:cs typeface="+mj-cs"/>
              </a:rPr>
              <a:t>Keďže je nedostatok dopravných možností, pracovníci požiadali, aby mohli prespávať v areáli kliniky, kdekoľvek na podlahe, namiesto toho, aby sa každý deň vracali domov. Vďaka tomu mohli začať pracovať skoro ráno, hneď po východe slnka, a pokračovať až do jeho západu.</a:t>
            </a:r>
            <a:br>
              <a:rPr lang="en-US" sz="2300" kern="1200">
                <a:solidFill>
                  <a:srgbClr val="FFFFFF"/>
                </a:solidFill>
                <a:latin typeface="+mj-lt"/>
                <a:ea typeface="+mj-ea"/>
                <a:cs typeface="+mj-cs"/>
              </a:rPr>
            </a:br>
            <a:endParaRPr lang="en-US" sz="2300" kern="1200">
              <a:solidFill>
                <a:srgbClr val="FFFFFF"/>
              </a:solidFill>
              <a:latin typeface="+mj-lt"/>
              <a:ea typeface="+mj-ea"/>
              <a:cs typeface="+mj-cs"/>
            </a:endParaRPr>
          </a:p>
        </p:txBody>
      </p:sp>
      <p:pic>
        <p:nvPicPr>
          <p:cNvPr id="5" name="Zástupný objekt pre obsah 4">
            <a:extLst>
              <a:ext uri="{FF2B5EF4-FFF2-40B4-BE49-F238E27FC236}">
                <a16:creationId xmlns:a16="http://schemas.microsoft.com/office/drawing/2014/main" id="{4F260BB5-5B4A-3069-72D0-D0AB756049B1}"/>
              </a:ext>
            </a:extLst>
          </p:cNvPr>
          <p:cNvPicPr>
            <a:picLocks noGrp="1" noChangeAspect="1"/>
          </p:cNvPicPr>
          <p:nvPr>
            <p:ph idx="1"/>
          </p:nvPr>
        </p:nvPicPr>
        <p:blipFill>
          <a:blip r:embed="rId3"/>
          <a:stretch>
            <a:fillRect/>
          </a:stretch>
        </p:blipFill>
        <p:spPr>
          <a:xfrm>
            <a:off x="5153822" y="1384988"/>
            <a:ext cx="6553545" cy="4095965"/>
          </a:xfrm>
          <a:prstGeom prst="rect">
            <a:avLst/>
          </a:prstGeom>
        </p:spPr>
      </p:pic>
    </p:spTree>
    <p:extLst>
      <p:ext uri="{BB962C8B-B14F-4D97-AF65-F5344CB8AC3E}">
        <p14:creationId xmlns:p14="http://schemas.microsoft.com/office/powerpoint/2010/main" val="2222841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B1689-4E74-5EFB-5379-305DFF08D07A}"/>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B2418B4C-2122-B5F5-20C2-D674E57ADB4A}"/>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kern="1200">
                <a:solidFill>
                  <a:srgbClr val="FFFFFF"/>
                </a:solidFill>
                <a:latin typeface="+mj-lt"/>
                <a:ea typeface="+mj-ea"/>
                <a:cs typeface="+mj-cs"/>
              </a:rPr>
              <a:t>Takýmto spôsobom práca postupuje rýchlejšie a šetrí sa veľa času aj peňazí.</a:t>
            </a:r>
          </a:p>
        </p:txBody>
      </p:sp>
      <p:pic>
        <p:nvPicPr>
          <p:cNvPr id="5" name="Zástupný objekt pre obsah 4">
            <a:extLst>
              <a:ext uri="{FF2B5EF4-FFF2-40B4-BE49-F238E27FC236}">
                <a16:creationId xmlns:a16="http://schemas.microsoft.com/office/drawing/2014/main" id="{2F8BBC38-FEED-78A0-497C-FDE8AB8DFCFF}"/>
              </a:ext>
            </a:extLst>
          </p:cNvPr>
          <p:cNvPicPr>
            <a:picLocks noGrp="1" noChangeAspect="1"/>
          </p:cNvPicPr>
          <p:nvPr>
            <p:ph idx="1"/>
          </p:nvPr>
        </p:nvPicPr>
        <p:blipFill>
          <a:blip r:embed="rId3"/>
          <a:stretch>
            <a:fillRect/>
          </a:stretch>
        </p:blipFill>
        <p:spPr>
          <a:xfrm>
            <a:off x="5153822" y="1384988"/>
            <a:ext cx="6553545" cy="4095965"/>
          </a:xfrm>
          <a:prstGeom prst="rect">
            <a:avLst/>
          </a:prstGeom>
        </p:spPr>
      </p:pic>
      <p:sp>
        <p:nvSpPr>
          <p:cNvPr id="4" name="BlokTextu 3">
            <a:extLst>
              <a:ext uri="{FF2B5EF4-FFF2-40B4-BE49-F238E27FC236}">
                <a16:creationId xmlns:a16="http://schemas.microsoft.com/office/drawing/2014/main" id="{34CD7815-F4F4-6383-871D-75EAA250A15E}"/>
              </a:ext>
            </a:extLst>
          </p:cNvPr>
          <p:cNvSpPr txBox="1"/>
          <p:nvPr/>
        </p:nvSpPr>
        <p:spPr>
          <a:xfrm>
            <a:off x="3066068" y="3258264"/>
            <a:ext cx="6132136" cy="346185"/>
          </a:xfrm>
          <a:prstGeom prst="rect">
            <a:avLst/>
          </a:prstGeom>
          <a:noFill/>
        </p:spPr>
        <p:txBody>
          <a:bodyPr wrap="square">
            <a:spAutoFit/>
          </a:bodyPr>
          <a:lstStyle/>
          <a:p>
            <a:pPr>
              <a:lnSpc>
                <a:spcPct val="100000"/>
              </a:lnSpc>
              <a:spcAft>
                <a:spcPts val="800"/>
              </a:spcAft>
              <a:buNone/>
            </a:pPr>
            <a:r>
              <a:rPr lang="en-GB" sz="1800" kern="100" dirty="0">
                <a:effectLst/>
                <a:latin typeface="+mn-lt"/>
                <a:ea typeface="Aptos" panose="020B0004020202020204" pitchFamily="34" charset="0"/>
                <a:cs typeface="Arial" panose="020B0604020202020204" pitchFamily="34" charset="0"/>
              </a:rPr>
              <a:t>P11= by this way, the work goes fast, &amp; saves a lot of time &amp; money.</a:t>
            </a:r>
            <a:endParaRPr lang="sk-SK" sz="11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289916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87182-15D7-BED6-603F-9A8A5AC017F3}"/>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A95C8505-B58E-F7A7-0B8C-F3DFC4CA9B4E}"/>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3000" kern="1200">
                <a:solidFill>
                  <a:srgbClr val="FFFFFF"/>
                </a:solidFill>
                <a:latin typeface="+mj-lt"/>
                <a:ea typeface="+mj-ea"/>
                <a:cs typeface="+mj-cs"/>
              </a:rPr>
              <a:t>Prvá etapa, ktorá je už dokončená, zahŕňala kompletnú údržbu a opravu miestnosti pre strážnika, miestnosti na váženie pacientov, miestnosti pre remeselnú dielňu a lekárne.</a:t>
            </a:r>
          </a:p>
        </p:txBody>
      </p:sp>
      <p:pic>
        <p:nvPicPr>
          <p:cNvPr id="5" name="Zástupný objekt pre obsah 4">
            <a:extLst>
              <a:ext uri="{FF2B5EF4-FFF2-40B4-BE49-F238E27FC236}">
                <a16:creationId xmlns:a16="http://schemas.microsoft.com/office/drawing/2014/main" id="{29C3EC49-071F-A5BD-5021-CAA7A278A325}"/>
              </a:ext>
            </a:extLst>
          </p:cNvPr>
          <p:cNvPicPr>
            <a:picLocks noGrp="1" noChangeAspect="1"/>
          </p:cNvPicPr>
          <p:nvPr>
            <p:ph idx="1"/>
          </p:nvPr>
        </p:nvPicPr>
        <p:blipFill>
          <a:blip r:embed="rId3"/>
          <a:srcRect l="10829" t="13622" r="10022" b="12829"/>
          <a:stretch>
            <a:fillRect/>
          </a:stretch>
        </p:blipFill>
        <p:spPr>
          <a:xfrm>
            <a:off x="5153822" y="1384988"/>
            <a:ext cx="6553545" cy="4095965"/>
          </a:xfrm>
          <a:prstGeom prst="rect">
            <a:avLst/>
          </a:prstGeom>
        </p:spPr>
      </p:pic>
    </p:spTree>
    <p:extLst>
      <p:ext uri="{BB962C8B-B14F-4D97-AF65-F5344CB8AC3E}">
        <p14:creationId xmlns:p14="http://schemas.microsoft.com/office/powerpoint/2010/main" val="4234977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D7482-B610-E622-EABD-55C16C4BD941}"/>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2E10BFED-6867-CDC1-E6E5-92664E7448B7}"/>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4800" kern="1200">
                <a:solidFill>
                  <a:srgbClr val="FFFFFF"/>
                </a:solidFill>
                <a:latin typeface="+mj-lt"/>
                <a:ea typeface="+mj-ea"/>
                <a:cs typeface="+mj-cs"/>
              </a:rPr>
              <a:t>Maľovanie stien.</a:t>
            </a:r>
          </a:p>
        </p:txBody>
      </p:sp>
      <p:pic>
        <p:nvPicPr>
          <p:cNvPr id="5" name="Zástupný objekt pre obsah 4">
            <a:extLst>
              <a:ext uri="{FF2B5EF4-FFF2-40B4-BE49-F238E27FC236}">
                <a16:creationId xmlns:a16="http://schemas.microsoft.com/office/drawing/2014/main" id="{F48AC80D-B9D2-2D61-55FF-87A0FC388EC2}"/>
              </a:ext>
            </a:extLst>
          </p:cNvPr>
          <p:cNvPicPr>
            <a:picLocks noGrp="1" noChangeAspect="1"/>
          </p:cNvPicPr>
          <p:nvPr>
            <p:ph idx="1"/>
          </p:nvPr>
        </p:nvPicPr>
        <p:blipFill>
          <a:blip r:embed="rId3"/>
          <a:stretch>
            <a:fillRect/>
          </a:stretch>
        </p:blipFill>
        <p:spPr>
          <a:xfrm>
            <a:off x="4942336" y="1469209"/>
            <a:ext cx="6912780" cy="4320487"/>
          </a:xfrm>
          <a:prstGeom prst="rect">
            <a:avLst/>
          </a:prstGeom>
        </p:spPr>
      </p:pic>
    </p:spTree>
    <p:extLst>
      <p:ext uri="{BB962C8B-B14F-4D97-AF65-F5344CB8AC3E}">
        <p14:creationId xmlns:p14="http://schemas.microsoft.com/office/powerpoint/2010/main" val="39717335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E60C0-3986-2291-5587-ED9C50AEE8D5}"/>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8DEF1D8A-B766-A8B8-6912-98680C61FE30}"/>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4800" kern="1200">
                <a:solidFill>
                  <a:srgbClr val="FFFFFF"/>
                </a:solidFill>
                <a:latin typeface="+mj-lt"/>
                <a:ea typeface="+mj-ea"/>
                <a:cs typeface="+mj-cs"/>
              </a:rPr>
              <a:t>Nakoniec namontovali plechovú strechu.</a:t>
            </a:r>
          </a:p>
        </p:txBody>
      </p:sp>
      <p:pic>
        <p:nvPicPr>
          <p:cNvPr id="5" name="Zástupný objekt pre obsah 4">
            <a:extLst>
              <a:ext uri="{FF2B5EF4-FFF2-40B4-BE49-F238E27FC236}">
                <a16:creationId xmlns:a16="http://schemas.microsoft.com/office/drawing/2014/main" id="{C6C3924E-453B-5A3C-BC28-33D001EA7717}"/>
              </a:ext>
            </a:extLst>
          </p:cNvPr>
          <p:cNvPicPr>
            <a:picLocks noGrp="1" noChangeAspect="1"/>
          </p:cNvPicPr>
          <p:nvPr>
            <p:ph idx="1"/>
          </p:nvPr>
        </p:nvPicPr>
        <p:blipFill>
          <a:blip r:embed="rId3"/>
          <a:srcRect l="10239" t="12516" r="9783" b="13382"/>
          <a:stretch>
            <a:fillRect/>
          </a:stretch>
        </p:blipFill>
        <p:spPr>
          <a:xfrm>
            <a:off x="5153822" y="1384988"/>
            <a:ext cx="6553545" cy="4095965"/>
          </a:xfrm>
          <a:prstGeom prst="rect">
            <a:avLst/>
          </a:prstGeom>
        </p:spPr>
      </p:pic>
    </p:spTree>
    <p:extLst>
      <p:ext uri="{BB962C8B-B14F-4D97-AF65-F5344CB8AC3E}">
        <p14:creationId xmlns:p14="http://schemas.microsoft.com/office/powerpoint/2010/main" val="1419415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0B775-9594-D30B-C008-44FC639EFBA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560DFB61-0BB8-E9DE-3457-B91CF3101B23}"/>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4800" kern="1200">
                <a:solidFill>
                  <a:srgbClr val="FFFFFF"/>
                </a:solidFill>
                <a:latin typeface="+mj-lt"/>
                <a:ea typeface="+mj-ea"/>
                <a:cs typeface="+mj-cs"/>
              </a:rPr>
              <a:t>Takto vyzerala lekáreň pred začiatkom prác.</a:t>
            </a:r>
          </a:p>
        </p:txBody>
      </p:sp>
      <p:pic>
        <p:nvPicPr>
          <p:cNvPr id="5" name="Zástupný objekt pre obsah 4">
            <a:extLst>
              <a:ext uri="{FF2B5EF4-FFF2-40B4-BE49-F238E27FC236}">
                <a16:creationId xmlns:a16="http://schemas.microsoft.com/office/drawing/2014/main" id="{5FE69B70-12B1-D9FB-85E3-DDF16432F432}"/>
              </a:ext>
            </a:extLst>
          </p:cNvPr>
          <p:cNvPicPr>
            <a:picLocks noGrp="1" noChangeAspect="1"/>
          </p:cNvPicPr>
          <p:nvPr>
            <p:ph idx="1"/>
          </p:nvPr>
        </p:nvPicPr>
        <p:blipFill>
          <a:blip r:embed="rId3"/>
          <a:stretch>
            <a:fillRect/>
          </a:stretch>
        </p:blipFill>
        <p:spPr>
          <a:xfrm>
            <a:off x="5052128" y="1347537"/>
            <a:ext cx="6607113" cy="4129445"/>
          </a:xfrm>
          <a:prstGeom prst="rect">
            <a:avLst/>
          </a:prstGeom>
        </p:spPr>
      </p:pic>
    </p:spTree>
    <p:extLst>
      <p:ext uri="{BB962C8B-B14F-4D97-AF65-F5344CB8AC3E}">
        <p14:creationId xmlns:p14="http://schemas.microsoft.com/office/powerpoint/2010/main" val="404512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1A0B8-ECB1-5969-87CC-87102EF2182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AD9A2B50-9FB6-FB14-D5CC-F413A45D7457}"/>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3000" kern="1200">
                <a:solidFill>
                  <a:srgbClr val="FFFFFF"/>
                </a:solidFill>
                <a:latin typeface="+mj-lt"/>
                <a:ea typeface="+mj-ea"/>
                <a:cs typeface="+mj-cs"/>
              </a:rPr>
              <a:t>A takto vyzerá teraz po oprave. Takéto opravy sa mali vykonať aj v ostatných miestnostiach kliniky, ale keď sa do nich pustili, zistili vážny problém.</a:t>
            </a:r>
            <a:br>
              <a:rPr lang="en-US" sz="3000" kern="1200">
                <a:solidFill>
                  <a:srgbClr val="FFFFFF"/>
                </a:solidFill>
                <a:latin typeface="+mj-lt"/>
                <a:ea typeface="+mj-ea"/>
                <a:cs typeface="+mj-cs"/>
              </a:rPr>
            </a:br>
            <a:endParaRPr lang="en-US" sz="3000" kern="1200">
              <a:solidFill>
                <a:srgbClr val="FFFFFF"/>
              </a:solidFill>
              <a:latin typeface="+mj-lt"/>
              <a:ea typeface="+mj-ea"/>
              <a:cs typeface="+mj-cs"/>
            </a:endParaRPr>
          </a:p>
        </p:txBody>
      </p:sp>
      <p:pic>
        <p:nvPicPr>
          <p:cNvPr id="5" name="16">
            <a:hlinkClick r:id="" action="ppaction://media"/>
            <a:extLst>
              <a:ext uri="{FF2B5EF4-FFF2-40B4-BE49-F238E27FC236}">
                <a16:creationId xmlns:a16="http://schemas.microsoft.com/office/drawing/2014/main" id="{6CF384B1-8BA3-2685-148A-F5F3381A1C7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6605337" y="306064"/>
            <a:ext cx="3380307" cy="6063334"/>
          </a:xfrm>
          <a:prstGeom prst="rect">
            <a:avLst/>
          </a:prstGeom>
        </p:spPr>
      </p:pic>
    </p:spTree>
    <p:extLst>
      <p:ext uri="{BB962C8B-B14F-4D97-AF65-F5344CB8AC3E}">
        <p14:creationId xmlns:p14="http://schemas.microsoft.com/office/powerpoint/2010/main" val="2744085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8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95AF9-04C7-E300-876E-15AE0ED14E6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1FB6C4E9-9CC5-74FE-53AE-F98D906480B4}"/>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kern="1200">
                <a:solidFill>
                  <a:srgbClr val="FFFFFF"/>
                </a:solidFill>
                <a:latin typeface="+mj-lt"/>
                <a:ea typeface="+mj-ea"/>
                <a:cs typeface="+mj-cs"/>
              </a:rPr>
              <a:t>Strecha kliniky je vo veľmi zlom stave. Drevené nosné trámy sú poškodené termitmi.</a:t>
            </a:r>
          </a:p>
        </p:txBody>
      </p:sp>
      <p:pic>
        <p:nvPicPr>
          <p:cNvPr id="5" name="Zástupný objekt pre obsah 4">
            <a:extLst>
              <a:ext uri="{FF2B5EF4-FFF2-40B4-BE49-F238E27FC236}">
                <a16:creationId xmlns:a16="http://schemas.microsoft.com/office/drawing/2014/main" id="{35E96A2F-AC13-1FF5-D6E4-37E2D46D8AAA}"/>
              </a:ext>
            </a:extLst>
          </p:cNvPr>
          <p:cNvPicPr>
            <a:picLocks noGrp="1" noChangeAspect="1"/>
          </p:cNvPicPr>
          <p:nvPr>
            <p:ph idx="1"/>
          </p:nvPr>
        </p:nvPicPr>
        <p:blipFill>
          <a:blip r:embed="rId3"/>
          <a:srcRect l="11174" t="12827" r="9504" b="13481"/>
          <a:stretch>
            <a:fillRect/>
          </a:stretch>
        </p:blipFill>
        <p:spPr>
          <a:xfrm>
            <a:off x="5153822" y="1384988"/>
            <a:ext cx="6553545" cy="4095965"/>
          </a:xfrm>
          <a:prstGeom prst="rect">
            <a:avLst/>
          </a:prstGeom>
        </p:spPr>
      </p:pic>
    </p:spTree>
    <p:extLst>
      <p:ext uri="{BB962C8B-B14F-4D97-AF65-F5344CB8AC3E}">
        <p14:creationId xmlns:p14="http://schemas.microsoft.com/office/powerpoint/2010/main" val="850111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F03C1-1B56-CB36-DBC0-001300557094}"/>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66D720B7-4E73-19CF-4A69-17B32FF8CEA8}"/>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2600" kern="1200" dirty="0" err="1">
                <a:solidFill>
                  <a:srgbClr val="FFFFFF"/>
                </a:solidFill>
                <a:latin typeface="+mj-lt"/>
                <a:ea typeface="+mj-ea"/>
                <a:cs typeface="+mj-cs"/>
              </a:rPr>
              <a:t>Kovové</a:t>
            </a:r>
            <a:r>
              <a:rPr lang="en-US" sz="2600" kern="1200" dirty="0">
                <a:solidFill>
                  <a:srgbClr val="FFFFFF"/>
                </a:solidFill>
                <a:latin typeface="+mj-lt"/>
                <a:ea typeface="+mj-ea"/>
                <a:cs typeface="+mj-cs"/>
              </a:rPr>
              <a:t> </a:t>
            </a:r>
            <a:r>
              <a:rPr lang="en-US" sz="2600" kern="1200" dirty="0" err="1">
                <a:solidFill>
                  <a:srgbClr val="FFFFFF"/>
                </a:solidFill>
                <a:latin typeface="+mj-lt"/>
                <a:ea typeface="+mj-ea"/>
                <a:cs typeface="+mj-cs"/>
              </a:rPr>
              <a:t>nosné</a:t>
            </a:r>
            <a:r>
              <a:rPr lang="en-US" sz="2600" kern="1200" dirty="0">
                <a:solidFill>
                  <a:srgbClr val="FFFFFF"/>
                </a:solidFill>
                <a:latin typeface="+mj-lt"/>
                <a:ea typeface="+mj-ea"/>
                <a:cs typeface="+mj-cs"/>
              </a:rPr>
              <a:t> </a:t>
            </a:r>
            <a:r>
              <a:rPr lang="en-US" sz="2600" kern="1200" dirty="0" err="1">
                <a:solidFill>
                  <a:srgbClr val="FFFFFF"/>
                </a:solidFill>
                <a:latin typeface="+mj-lt"/>
                <a:ea typeface="+mj-ea"/>
                <a:cs typeface="+mj-cs"/>
              </a:rPr>
              <a:t>stĺpy</a:t>
            </a:r>
            <a:r>
              <a:rPr lang="en-US" sz="2600" kern="1200" dirty="0">
                <a:solidFill>
                  <a:srgbClr val="FFFFFF"/>
                </a:solidFill>
                <a:latin typeface="+mj-lt"/>
                <a:ea typeface="+mj-ea"/>
                <a:cs typeface="+mj-cs"/>
              </a:rPr>
              <a:t> </a:t>
            </a:r>
            <a:r>
              <a:rPr lang="en-US" sz="2600" kern="1200" dirty="0" err="1">
                <a:solidFill>
                  <a:srgbClr val="FFFFFF"/>
                </a:solidFill>
                <a:latin typeface="+mj-lt"/>
                <a:ea typeface="+mj-ea"/>
                <a:cs typeface="+mj-cs"/>
              </a:rPr>
              <a:t>strechy</a:t>
            </a:r>
            <a:r>
              <a:rPr lang="en-US" sz="2600" kern="1200" dirty="0">
                <a:solidFill>
                  <a:srgbClr val="FFFFFF"/>
                </a:solidFill>
                <a:latin typeface="+mj-lt"/>
                <a:ea typeface="+mj-ea"/>
                <a:cs typeface="+mj-cs"/>
              </a:rPr>
              <a:t> </a:t>
            </a:r>
            <a:r>
              <a:rPr lang="en-US" sz="2600" kern="1200" dirty="0" err="1">
                <a:solidFill>
                  <a:srgbClr val="FFFFFF"/>
                </a:solidFill>
                <a:latin typeface="+mj-lt"/>
                <a:ea typeface="+mj-ea"/>
                <a:cs typeface="+mj-cs"/>
              </a:rPr>
              <a:t>boli</a:t>
            </a:r>
            <a:r>
              <a:rPr lang="en-US" sz="2600" kern="1200" dirty="0">
                <a:solidFill>
                  <a:srgbClr val="FFFFFF"/>
                </a:solidFill>
                <a:latin typeface="+mj-lt"/>
                <a:ea typeface="+mj-ea"/>
                <a:cs typeface="+mj-cs"/>
              </a:rPr>
              <a:t> </a:t>
            </a:r>
            <a:r>
              <a:rPr lang="en-US" sz="2600" kern="1200" dirty="0" err="1">
                <a:solidFill>
                  <a:srgbClr val="FFFFFF"/>
                </a:solidFill>
                <a:latin typeface="+mj-lt"/>
                <a:ea typeface="+mj-ea"/>
                <a:cs typeface="+mj-cs"/>
              </a:rPr>
              <a:t>buď</a:t>
            </a:r>
            <a:r>
              <a:rPr lang="en-US" sz="2600" kern="1200" dirty="0">
                <a:solidFill>
                  <a:srgbClr val="FFFFFF"/>
                </a:solidFill>
                <a:latin typeface="+mj-lt"/>
                <a:ea typeface="+mj-ea"/>
                <a:cs typeface="+mj-cs"/>
              </a:rPr>
              <a:t> </a:t>
            </a:r>
            <a:r>
              <a:rPr lang="en-US" sz="2600" kern="1200" dirty="0" err="1">
                <a:solidFill>
                  <a:srgbClr val="FFFFFF"/>
                </a:solidFill>
                <a:latin typeface="+mj-lt"/>
                <a:ea typeface="+mj-ea"/>
                <a:cs typeface="+mj-cs"/>
              </a:rPr>
              <a:t>ohnuté</a:t>
            </a:r>
            <a:r>
              <a:rPr lang="en-US" sz="2600" kern="1200" dirty="0">
                <a:solidFill>
                  <a:srgbClr val="FFFFFF"/>
                </a:solidFill>
                <a:latin typeface="+mj-lt"/>
                <a:ea typeface="+mj-ea"/>
                <a:cs typeface="+mj-cs"/>
              </a:rPr>
              <a:t>, </a:t>
            </a:r>
            <a:r>
              <a:rPr lang="en-US" sz="2600" kern="1200" dirty="0" err="1">
                <a:solidFill>
                  <a:srgbClr val="FFFFFF"/>
                </a:solidFill>
                <a:latin typeface="+mj-lt"/>
                <a:ea typeface="+mj-ea"/>
                <a:cs typeface="+mj-cs"/>
              </a:rPr>
              <a:t>alebo</a:t>
            </a:r>
            <a:r>
              <a:rPr lang="en-US" sz="2600" kern="1200" dirty="0">
                <a:solidFill>
                  <a:srgbClr val="FFFFFF"/>
                </a:solidFill>
                <a:latin typeface="+mj-lt"/>
                <a:ea typeface="+mj-ea"/>
                <a:cs typeface="+mj-cs"/>
              </a:rPr>
              <a:t> </a:t>
            </a:r>
            <a:r>
              <a:rPr lang="en-US" sz="2600" kern="1200" dirty="0" err="1">
                <a:solidFill>
                  <a:srgbClr val="FFFFFF"/>
                </a:solidFill>
                <a:latin typeface="+mj-lt"/>
                <a:ea typeface="+mj-ea"/>
                <a:cs typeface="+mj-cs"/>
              </a:rPr>
              <a:t>zlomené</a:t>
            </a:r>
            <a:r>
              <a:rPr lang="en-US" sz="2600" kern="1200" dirty="0">
                <a:solidFill>
                  <a:srgbClr val="FFFFFF"/>
                </a:solidFill>
                <a:latin typeface="+mj-lt"/>
                <a:ea typeface="+mj-ea"/>
                <a:cs typeface="+mj-cs"/>
              </a:rPr>
              <a:t>. Pre </a:t>
            </a:r>
            <a:r>
              <a:rPr lang="en-US" sz="2600" kern="1200" dirty="0" err="1">
                <a:solidFill>
                  <a:srgbClr val="FFFFFF"/>
                </a:solidFill>
                <a:latin typeface="+mj-lt"/>
                <a:ea typeface="+mj-ea"/>
                <a:cs typeface="+mj-cs"/>
              </a:rPr>
              <a:t>pracovníkov</a:t>
            </a:r>
            <a:r>
              <a:rPr lang="en-US" sz="2600" kern="1200" dirty="0">
                <a:solidFill>
                  <a:srgbClr val="FFFFFF"/>
                </a:solidFill>
                <a:latin typeface="+mj-lt"/>
                <a:ea typeface="+mj-ea"/>
                <a:cs typeface="+mj-cs"/>
              </a:rPr>
              <a:t> to bolo </a:t>
            </a:r>
            <a:r>
              <a:rPr lang="en-US" sz="2600" kern="1200" dirty="0" err="1">
                <a:solidFill>
                  <a:srgbClr val="FFFFFF"/>
                </a:solidFill>
                <a:latin typeface="+mj-lt"/>
                <a:ea typeface="+mj-ea"/>
                <a:cs typeface="+mj-cs"/>
              </a:rPr>
              <a:t>nebezpečné</a:t>
            </a:r>
            <a:r>
              <a:rPr lang="en-US" sz="2600" kern="1200" dirty="0">
                <a:solidFill>
                  <a:srgbClr val="FFFFFF"/>
                </a:solidFill>
                <a:latin typeface="+mj-lt"/>
                <a:ea typeface="+mj-ea"/>
                <a:cs typeface="+mj-cs"/>
              </a:rPr>
              <a:t>, </a:t>
            </a:r>
            <a:r>
              <a:rPr lang="en-US" sz="2600" kern="1200" dirty="0" err="1">
                <a:solidFill>
                  <a:srgbClr val="FFFFFF"/>
                </a:solidFill>
                <a:latin typeface="+mj-lt"/>
                <a:ea typeface="+mj-ea"/>
                <a:cs typeface="+mj-cs"/>
              </a:rPr>
              <a:t>pretože</a:t>
            </a:r>
            <a:r>
              <a:rPr lang="en-US" sz="2600" kern="1200" dirty="0">
                <a:solidFill>
                  <a:srgbClr val="FFFFFF"/>
                </a:solidFill>
                <a:latin typeface="+mj-lt"/>
                <a:ea typeface="+mj-ea"/>
                <a:cs typeface="+mj-cs"/>
              </a:rPr>
              <a:t> </a:t>
            </a:r>
            <a:r>
              <a:rPr lang="en-US" sz="2600" kern="1200" dirty="0" err="1">
                <a:solidFill>
                  <a:srgbClr val="FFFFFF"/>
                </a:solidFill>
                <a:latin typeface="+mj-lt"/>
                <a:ea typeface="+mj-ea"/>
                <a:cs typeface="+mj-cs"/>
              </a:rPr>
              <a:t>strecha</a:t>
            </a:r>
            <a:r>
              <a:rPr lang="en-US" sz="2600" kern="1200" dirty="0">
                <a:solidFill>
                  <a:srgbClr val="FFFFFF"/>
                </a:solidFill>
                <a:latin typeface="+mj-lt"/>
                <a:ea typeface="+mj-ea"/>
                <a:cs typeface="+mj-cs"/>
              </a:rPr>
              <a:t> </a:t>
            </a:r>
            <a:r>
              <a:rPr lang="en-US" sz="2600" kern="1200" dirty="0" err="1">
                <a:solidFill>
                  <a:srgbClr val="FFFFFF"/>
                </a:solidFill>
                <a:latin typeface="+mj-lt"/>
                <a:ea typeface="+mj-ea"/>
                <a:cs typeface="+mj-cs"/>
              </a:rPr>
              <a:t>sa</a:t>
            </a:r>
            <a:r>
              <a:rPr lang="en-US" sz="2600" kern="1200" dirty="0">
                <a:solidFill>
                  <a:srgbClr val="FFFFFF"/>
                </a:solidFill>
                <a:latin typeface="+mj-lt"/>
                <a:ea typeface="+mj-ea"/>
                <a:cs typeface="+mj-cs"/>
              </a:rPr>
              <a:t> </a:t>
            </a:r>
            <a:r>
              <a:rPr lang="en-US" sz="2600" kern="1200" dirty="0" err="1">
                <a:solidFill>
                  <a:srgbClr val="FFFFFF"/>
                </a:solidFill>
                <a:latin typeface="+mj-lt"/>
                <a:ea typeface="+mj-ea"/>
                <a:cs typeface="+mj-cs"/>
              </a:rPr>
              <a:t>mohla</a:t>
            </a:r>
            <a:r>
              <a:rPr lang="en-US" sz="2600" kern="1200" dirty="0">
                <a:solidFill>
                  <a:srgbClr val="FFFFFF"/>
                </a:solidFill>
                <a:latin typeface="+mj-lt"/>
                <a:ea typeface="+mj-ea"/>
                <a:cs typeface="+mj-cs"/>
              </a:rPr>
              <a:t> </a:t>
            </a:r>
            <a:r>
              <a:rPr lang="en-US" sz="2600" kern="1200" dirty="0" err="1">
                <a:solidFill>
                  <a:srgbClr val="FFFFFF"/>
                </a:solidFill>
                <a:latin typeface="+mj-lt"/>
                <a:ea typeface="+mj-ea"/>
                <a:cs typeface="+mj-cs"/>
              </a:rPr>
              <a:t>zrútiť</a:t>
            </a:r>
            <a:r>
              <a:rPr lang="en-US" sz="2600" kern="1200" dirty="0">
                <a:solidFill>
                  <a:srgbClr val="FFFFFF"/>
                </a:solidFill>
                <a:latin typeface="+mj-lt"/>
                <a:ea typeface="+mj-ea"/>
                <a:cs typeface="+mj-cs"/>
              </a:rPr>
              <a:t>, </a:t>
            </a:r>
            <a:r>
              <a:rPr lang="en-US" sz="2600" kern="1200" dirty="0" err="1">
                <a:solidFill>
                  <a:srgbClr val="FFFFFF"/>
                </a:solidFill>
                <a:latin typeface="+mj-lt"/>
                <a:ea typeface="+mj-ea"/>
                <a:cs typeface="+mj-cs"/>
              </a:rPr>
              <a:t>keď</a:t>
            </a:r>
            <a:r>
              <a:rPr lang="en-US" sz="2600" kern="1200" dirty="0">
                <a:solidFill>
                  <a:srgbClr val="FFFFFF"/>
                </a:solidFill>
                <a:latin typeface="+mj-lt"/>
                <a:ea typeface="+mj-ea"/>
                <a:cs typeface="+mj-cs"/>
              </a:rPr>
              <a:t> </a:t>
            </a:r>
            <a:r>
              <a:rPr lang="en-US" sz="2600" kern="1200" dirty="0" err="1">
                <a:solidFill>
                  <a:srgbClr val="FFFFFF"/>
                </a:solidFill>
                <a:latin typeface="+mj-lt"/>
                <a:ea typeface="+mj-ea"/>
                <a:cs typeface="+mj-cs"/>
              </a:rPr>
              <a:t>pri</a:t>
            </a:r>
            <a:r>
              <a:rPr lang="en-US" sz="2600" kern="1200" dirty="0">
                <a:solidFill>
                  <a:srgbClr val="FFFFFF"/>
                </a:solidFill>
                <a:latin typeface="+mj-lt"/>
                <a:ea typeface="+mj-ea"/>
                <a:cs typeface="+mj-cs"/>
              </a:rPr>
              <a:t> </a:t>
            </a:r>
            <a:r>
              <a:rPr lang="en-US" sz="2600" kern="1200" dirty="0" err="1">
                <a:solidFill>
                  <a:srgbClr val="FFFFFF"/>
                </a:solidFill>
                <a:latin typeface="+mj-lt"/>
                <a:ea typeface="+mj-ea"/>
                <a:cs typeface="+mj-cs"/>
              </a:rPr>
              <a:t>odstraňovaní</a:t>
            </a:r>
            <a:r>
              <a:rPr lang="en-US" sz="2600" kern="1200" dirty="0">
                <a:solidFill>
                  <a:srgbClr val="FFFFFF"/>
                </a:solidFill>
                <a:latin typeface="+mj-lt"/>
                <a:ea typeface="+mj-ea"/>
                <a:cs typeface="+mj-cs"/>
              </a:rPr>
              <a:t> </a:t>
            </a:r>
            <a:r>
              <a:rPr lang="en-US" sz="2600" kern="1200" dirty="0" err="1">
                <a:solidFill>
                  <a:srgbClr val="FFFFFF"/>
                </a:solidFill>
                <a:latin typeface="+mj-lt"/>
                <a:ea typeface="+mj-ea"/>
                <a:cs typeface="+mj-cs"/>
              </a:rPr>
              <a:t>starej</a:t>
            </a:r>
            <a:r>
              <a:rPr lang="en-US" sz="2600" kern="1200" dirty="0">
                <a:solidFill>
                  <a:srgbClr val="FFFFFF"/>
                </a:solidFill>
                <a:latin typeface="+mj-lt"/>
                <a:ea typeface="+mj-ea"/>
                <a:cs typeface="+mj-cs"/>
              </a:rPr>
              <a:t> </a:t>
            </a:r>
            <a:r>
              <a:rPr lang="en-US" sz="2600" kern="1200" dirty="0" err="1">
                <a:solidFill>
                  <a:srgbClr val="FFFFFF"/>
                </a:solidFill>
                <a:latin typeface="+mj-lt"/>
                <a:ea typeface="+mj-ea"/>
                <a:cs typeface="+mj-cs"/>
              </a:rPr>
              <a:t>farby</a:t>
            </a:r>
            <a:r>
              <a:rPr lang="en-US" sz="2600" kern="1200" dirty="0">
                <a:solidFill>
                  <a:srgbClr val="FFFFFF"/>
                </a:solidFill>
                <a:latin typeface="+mj-lt"/>
                <a:ea typeface="+mj-ea"/>
                <a:cs typeface="+mj-cs"/>
              </a:rPr>
              <a:t> </a:t>
            </a:r>
            <a:r>
              <a:rPr lang="en-US" sz="2600" kern="1200" dirty="0" err="1">
                <a:solidFill>
                  <a:srgbClr val="FFFFFF"/>
                </a:solidFill>
                <a:latin typeface="+mj-lt"/>
                <a:ea typeface="+mj-ea"/>
                <a:cs typeface="+mj-cs"/>
              </a:rPr>
              <a:t>udierali</a:t>
            </a:r>
            <a:r>
              <a:rPr lang="en-US" sz="2600" kern="1200" dirty="0">
                <a:solidFill>
                  <a:srgbClr val="FFFFFF"/>
                </a:solidFill>
                <a:latin typeface="+mj-lt"/>
                <a:ea typeface="+mj-ea"/>
                <a:cs typeface="+mj-cs"/>
              </a:rPr>
              <a:t> do </a:t>
            </a:r>
            <a:r>
              <a:rPr lang="en-US" sz="2600" kern="1200" dirty="0" err="1">
                <a:solidFill>
                  <a:srgbClr val="FFFFFF"/>
                </a:solidFill>
                <a:latin typeface="+mj-lt"/>
                <a:ea typeface="+mj-ea"/>
                <a:cs typeface="+mj-cs"/>
              </a:rPr>
              <a:t>stien</a:t>
            </a:r>
            <a:r>
              <a:rPr lang="en-US" sz="2600" kern="1200" dirty="0">
                <a:solidFill>
                  <a:srgbClr val="FFFFFF"/>
                </a:solidFill>
                <a:latin typeface="+mj-lt"/>
                <a:ea typeface="+mj-ea"/>
                <a:cs typeface="+mj-cs"/>
              </a:rPr>
              <a:t>. Preto </a:t>
            </a:r>
            <a:r>
              <a:rPr lang="en-US" sz="2600" kern="1200" dirty="0" err="1">
                <a:solidFill>
                  <a:srgbClr val="FFFFFF"/>
                </a:solidFill>
                <a:latin typeface="+mj-lt"/>
                <a:ea typeface="+mj-ea"/>
                <a:cs typeface="+mj-cs"/>
              </a:rPr>
              <a:t>sme</a:t>
            </a:r>
            <a:r>
              <a:rPr lang="en-US" sz="2600" kern="1200" dirty="0">
                <a:solidFill>
                  <a:srgbClr val="FFFFFF"/>
                </a:solidFill>
                <a:latin typeface="+mj-lt"/>
                <a:ea typeface="+mj-ea"/>
                <a:cs typeface="+mj-cs"/>
              </a:rPr>
              <a:t> </a:t>
            </a:r>
            <a:r>
              <a:rPr lang="en-US" sz="2600" kern="1200" dirty="0" err="1">
                <a:solidFill>
                  <a:srgbClr val="FFFFFF"/>
                </a:solidFill>
                <a:latin typeface="+mj-lt"/>
                <a:ea typeface="+mj-ea"/>
                <a:cs typeface="+mj-cs"/>
              </a:rPr>
              <a:t>museli</a:t>
            </a:r>
            <a:r>
              <a:rPr lang="en-US" sz="2600" kern="1200" dirty="0">
                <a:solidFill>
                  <a:srgbClr val="FFFFFF"/>
                </a:solidFill>
                <a:latin typeface="+mj-lt"/>
                <a:ea typeface="+mj-ea"/>
                <a:cs typeface="+mj-cs"/>
              </a:rPr>
              <a:t> </a:t>
            </a:r>
            <a:r>
              <a:rPr lang="en-US" sz="2600" kern="1200" dirty="0" err="1">
                <a:solidFill>
                  <a:srgbClr val="FFFFFF"/>
                </a:solidFill>
                <a:latin typeface="+mj-lt"/>
                <a:ea typeface="+mj-ea"/>
                <a:cs typeface="+mj-cs"/>
              </a:rPr>
              <a:t>zmeniť</a:t>
            </a:r>
            <a:r>
              <a:rPr lang="en-US" sz="2600" kern="1200" dirty="0">
                <a:solidFill>
                  <a:srgbClr val="FFFFFF"/>
                </a:solidFill>
                <a:latin typeface="+mj-lt"/>
                <a:ea typeface="+mj-ea"/>
                <a:cs typeface="+mj-cs"/>
              </a:rPr>
              <a:t> </a:t>
            </a:r>
            <a:r>
              <a:rPr lang="en-US" sz="2600" kern="1200" dirty="0" err="1">
                <a:solidFill>
                  <a:srgbClr val="FFFFFF"/>
                </a:solidFill>
                <a:latin typeface="+mj-lt"/>
                <a:ea typeface="+mj-ea"/>
                <a:cs typeface="+mj-cs"/>
              </a:rPr>
              <a:t>plán</a:t>
            </a:r>
            <a:r>
              <a:rPr lang="en-US" sz="2600" kern="1200" dirty="0">
                <a:solidFill>
                  <a:srgbClr val="FFFFFF"/>
                </a:solidFill>
                <a:latin typeface="+mj-lt"/>
                <a:ea typeface="+mj-ea"/>
                <a:cs typeface="+mj-cs"/>
              </a:rPr>
              <a:t> a </a:t>
            </a:r>
            <a:r>
              <a:rPr lang="en-US" sz="2600" kern="1200" dirty="0" err="1">
                <a:solidFill>
                  <a:srgbClr val="FFFFFF"/>
                </a:solidFill>
                <a:latin typeface="+mj-lt"/>
                <a:ea typeface="+mj-ea"/>
                <a:cs typeface="+mj-cs"/>
              </a:rPr>
              <a:t>najskôr</a:t>
            </a:r>
            <a:r>
              <a:rPr lang="en-US" sz="2600" kern="1200" dirty="0">
                <a:solidFill>
                  <a:srgbClr val="FFFFFF"/>
                </a:solidFill>
                <a:latin typeface="+mj-lt"/>
                <a:ea typeface="+mj-ea"/>
                <a:cs typeface="+mj-cs"/>
              </a:rPr>
              <a:t> </a:t>
            </a:r>
            <a:r>
              <a:rPr lang="en-US" sz="2600" kern="1200" dirty="0" err="1">
                <a:solidFill>
                  <a:srgbClr val="FFFFFF"/>
                </a:solidFill>
                <a:latin typeface="+mj-lt"/>
                <a:ea typeface="+mj-ea"/>
                <a:cs typeface="+mj-cs"/>
              </a:rPr>
              <a:t>opraviť</a:t>
            </a:r>
            <a:r>
              <a:rPr lang="en-US" sz="2600" kern="1200" dirty="0">
                <a:solidFill>
                  <a:srgbClr val="FFFFFF"/>
                </a:solidFill>
                <a:latin typeface="+mj-lt"/>
                <a:ea typeface="+mj-ea"/>
                <a:cs typeface="+mj-cs"/>
              </a:rPr>
              <a:t> </a:t>
            </a:r>
            <a:r>
              <a:rPr lang="en-US" sz="2600" kern="1200" dirty="0" err="1">
                <a:solidFill>
                  <a:srgbClr val="FFFFFF"/>
                </a:solidFill>
                <a:latin typeface="+mj-lt"/>
                <a:ea typeface="+mj-ea"/>
                <a:cs typeface="+mj-cs"/>
              </a:rPr>
              <a:t>strechu</a:t>
            </a:r>
            <a:r>
              <a:rPr lang="en-US" sz="2600" kern="1200" dirty="0">
                <a:solidFill>
                  <a:srgbClr val="FFFFFF"/>
                </a:solidFill>
                <a:latin typeface="+mj-lt"/>
                <a:ea typeface="+mj-ea"/>
                <a:cs typeface="+mj-cs"/>
              </a:rPr>
              <a:t>, aby bola </a:t>
            </a:r>
            <a:r>
              <a:rPr lang="en-US" sz="2600" kern="1200" dirty="0" err="1">
                <a:solidFill>
                  <a:srgbClr val="FFFFFF"/>
                </a:solidFill>
                <a:latin typeface="+mj-lt"/>
                <a:ea typeface="+mj-ea"/>
                <a:cs typeface="+mj-cs"/>
              </a:rPr>
              <a:t>zaistená</a:t>
            </a:r>
            <a:r>
              <a:rPr lang="en-US" sz="2600" kern="1200" dirty="0">
                <a:solidFill>
                  <a:srgbClr val="FFFFFF"/>
                </a:solidFill>
                <a:latin typeface="+mj-lt"/>
                <a:ea typeface="+mj-ea"/>
                <a:cs typeface="+mj-cs"/>
              </a:rPr>
              <a:t> ich </a:t>
            </a:r>
            <a:r>
              <a:rPr lang="en-US" sz="2600" kern="1200" dirty="0" err="1">
                <a:solidFill>
                  <a:srgbClr val="FFFFFF"/>
                </a:solidFill>
                <a:latin typeface="+mj-lt"/>
                <a:ea typeface="+mj-ea"/>
                <a:cs typeface="+mj-cs"/>
              </a:rPr>
              <a:t>bezpečnosť</a:t>
            </a:r>
            <a:r>
              <a:rPr lang="en-US" sz="2600" kern="1200" dirty="0">
                <a:solidFill>
                  <a:srgbClr val="FFFFFF"/>
                </a:solidFill>
                <a:latin typeface="+mj-lt"/>
                <a:ea typeface="+mj-ea"/>
                <a:cs typeface="+mj-cs"/>
              </a:rPr>
              <a:t>.</a:t>
            </a:r>
            <a:br>
              <a:rPr lang="en-US" sz="2600" kern="1200" dirty="0">
                <a:solidFill>
                  <a:srgbClr val="FFFFFF"/>
                </a:solidFill>
                <a:latin typeface="+mj-lt"/>
                <a:ea typeface="+mj-ea"/>
                <a:cs typeface="+mj-cs"/>
              </a:rPr>
            </a:br>
            <a:endParaRPr lang="en-US" sz="2600" kern="1200" dirty="0">
              <a:solidFill>
                <a:srgbClr val="FFFFFF"/>
              </a:solidFill>
              <a:latin typeface="+mj-lt"/>
              <a:ea typeface="+mj-ea"/>
              <a:cs typeface="+mj-cs"/>
            </a:endParaRPr>
          </a:p>
        </p:txBody>
      </p:sp>
      <p:pic>
        <p:nvPicPr>
          <p:cNvPr id="5" name="Zástupný objekt pre obsah 4">
            <a:extLst>
              <a:ext uri="{FF2B5EF4-FFF2-40B4-BE49-F238E27FC236}">
                <a16:creationId xmlns:a16="http://schemas.microsoft.com/office/drawing/2014/main" id="{34938E26-E6E7-F8BD-E3CC-A04417586FFB}"/>
              </a:ext>
            </a:extLst>
          </p:cNvPr>
          <p:cNvPicPr>
            <a:picLocks noGrp="1" noChangeAspect="1"/>
          </p:cNvPicPr>
          <p:nvPr>
            <p:ph idx="1"/>
          </p:nvPr>
        </p:nvPicPr>
        <p:blipFill>
          <a:blip r:embed="rId3"/>
          <a:srcRect l="10031" t="14067" r="8822" b="13085"/>
          <a:stretch>
            <a:fillRect/>
          </a:stretch>
        </p:blipFill>
        <p:spPr>
          <a:xfrm>
            <a:off x="4932947" y="1449905"/>
            <a:ext cx="7054516" cy="3958190"/>
          </a:xfrm>
          <a:prstGeom prst="rect">
            <a:avLst/>
          </a:prstGeom>
        </p:spPr>
      </p:pic>
    </p:spTree>
    <p:extLst>
      <p:ext uri="{BB962C8B-B14F-4D97-AF65-F5344CB8AC3E}">
        <p14:creationId xmlns:p14="http://schemas.microsoft.com/office/powerpoint/2010/main" val="2201324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E7166A77-CB98-D5C5-338B-867E459D91C7}"/>
              </a:ext>
            </a:extLst>
          </p:cNvPr>
          <p:cNvSpPr>
            <a:spLocks noGrp="1"/>
          </p:cNvSpPr>
          <p:nvPr>
            <p:ph type="title"/>
          </p:nvPr>
        </p:nvSpPr>
        <p:spPr>
          <a:xfrm>
            <a:off x="541421" y="902367"/>
            <a:ext cx="3982453" cy="4803107"/>
          </a:xfrm>
        </p:spPr>
        <p:txBody>
          <a:bodyPr vert="horz" lIns="91440" tIns="45720" rIns="91440" bIns="45720" rtlCol="0" anchor="ctr">
            <a:normAutofit/>
          </a:bodyPr>
          <a:lstStyle/>
          <a:p>
            <a:pPr algn="ctr"/>
            <a:r>
              <a:rPr lang="en-US" sz="4800" kern="1200" dirty="0" err="1">
                <a:solidFill>
                  <a:srgbClr val="FFFFFF"/>
                </a:solidFill>
                <a:latin typeface="+mj-lt"/>
                <a:ea typeface="+mj-ea"/>
                <a:cs typeface="+mj-cs"/>
              </a:rPr>
              <a:t>Odstránili</a:t>
            </a:r>
            <a:r>
              <a:rPr lang="en-US" sz="4800" kern="1200" dirty="0">
                <a:solidFill>
                  <a:srgbClr val="FFFFFF"/>
                </a:solidFill>
                <a:latin typeface="+mj-lt"/>
                <a:ea typeface="+mj-ea"/>
                <a:cs typeface="+mj-cs"/>
              </a:rPr>
              <a:t> </a:t>
            </a:r>
            <a:r>
              <a:rPr lang="en-US" sz="4800" kern="1200" dirty="0" err="1">
                <a:solidFill>
                  <a:srgbClr val="FFFFFF"/>
                </a:solidFill>
                <a:latin typeface="+mj-lt"/>
                <a:ea typeface="+mj-ea"/>
                <a:cs typeface="+mj-cs"/>
              </a:rPr>
              <a:t>starú</a:t>
            </a:r>
            <a:r>
              <a:rPr lang="en-US" sz="4800" kern="1200" dirty="0">
                <a:solidFill>
                  <a:srgbClr val="FFFFFF"/>
                </a:solidFill>
                <a:latin typeface="+mj-lt"/>
                <a:ea typeface="+mj-ea"/>
                <a:cs typeface="+mj-cs"/>
              </a:rPr>
              <a:t> </a:t>
            </a:r>
            <a:r>
              <a:rPr lang="en-US" sz="4800" kern="1200" dirty="0" err="1">
                <a:solidFill>
                  <a:srgbClr val="FFFFFF"/>
                </a:solidFill>
                <a:latin typeface="+mj-lt"/>
                <a:ea typeface="+mj-ea"/>
                <a:cs typeface="+mj-cs"/>
              </a:rPr>
              <a:t>strechu</a:t>
            </a:r>
            <a:r>
              <a:rPr lang="en-US" sz="4800" kern="1200" dirty="0">
                <a:solidFill>
                  <a:srgbClr val="FFFFFF"/>
                </a:solidFill>
                <a:latin typeface="+mj-lt"/>
                <a:ea typeface="+mj-ea"/>
                <a:cs typeface="+mj-cs"/>
              </a:rPr>
              <a:t> zo </a:t>
            </a:r>
            <a:r>
              <a:rPr lang="en-US" sz="4800" kern="1200" dirty="0" err="1">
                <a:solidFill>
                  <a:srgbClr val="FFFFFF"/>
                </a:solidFill>
                <a:latin typeface="+mj-lt"/>
                <a:ea typeface="+mj-ea"/>
                <a:cs typeface="+mj-cs"/>
              </a:rPr>
              <a:t>všetkých</a:t>
            </a:r>
            <a:r>
              <a:rPr lang="sk-SK" sz="4800" kern="1200" dirty="0">
                <a:solidFill>
                  <a:srgbClr val="FFFFFF"/>
                </a:solidFill>
                <a:latin typeface="+mj-lt"/>
                <a:ea typeface="+mj-ea"/>
                <a:cs typeface="+mj-cs"/>
              </a:rPr>
              <a:t> deviatich</a:t>
            </a:r>
            <a:r>
              <a:rPr lang="en-US" sz="4800" kern="1200" dirty="0">
                <a:solidFill>
                  <a:srgbClr val="FFFFFF"/>
                </a:solidFill>
                <a:latin typeface="+mj-lt"/>
                <a:ea typeface="+mj-ea"/>
                <a:cs typeface="+mj-cs"/>
              </a:rPr>
              <a:t> </a:t>
            </a:r>
            <a:r>
              <a:rPr lang="en-US" sz="4800" kern="1200" dirty="0" err="1">
                <a:solidFill>
                  <a:srgbClr val="FFFFFF"/>
                </a:solidFill>
                <a:latin typeface="+mj-lt"/>
                <a:ea typeface="+mj-ea"/>
                <a:cs typeface="+mj-cs"/>
              </a:rPr>
              <a:t>klinických</a:t>
            </a:r>
            <a:r>
              <a:rPr lang="en-US" sz="4800" kern="1200" dirty="0">
                <a:solidFill>
                  <a:srgbClr val="FFFFFF"/>
                </a:solidFill>
                <a:latin typeface="+mj-lt"/>
                <a:ea typeface="+mj-ea"/>
                <a:cs typeface="+mj-cs"/>
              </a:rPr>
              <a:t> </a:t>
            </a:r>
            <a:r>
              <a:rPr lang="en-US" sz="4800" kern="1200" dirty="0" err="1">
                <a:solidFill>
                  <a:srgbClr val="FFFFFF"/>
                </a:solidFill>
                <a:latin typeface="+mj-lt"/>
                <a:ea typeface="+mj-ea"/>
                <a:cs typeface="+mj-cs"/>
              </a:rPr>
              <a:t>miestností</a:t>
            </a:r>
            <a:br>
              <a:rPr lang="sk-SK" sz="4800" kern="1200" dirty="0">
                <a:solidFill>
                  <a:srgbClr val="FFFFFF"/>
                </a:solidFill>
                <a:latin typeface="+mj-lt"/>
                <a:ea typeface="+mj-ea"/>
                <a:cs typeface="+mj-cs"/>
              </a:rPr>
            </a:br>
            <a:endParaRPr lang="en-US" sz="4800" kern="1200" dirty="0">
              <a:solidFill>
                <a:srgbClr val="FFFFFF"/>
              </a:solidFill>
              <a:latin typeface="+mj-lt"/>
              <a:ea typeface="+mj-ea"/>
              <a:cs typeface="+mj-cs"/>
            </a:endParaRPr>
          </a:p>
        </p:txBody>
      </p:sp>
      <p:pic>
        <p:nvPicPr>
          <p:cNvPr id="5" name="Zástupný objekt pre obsah 4">
            <a:extLst>
              <a:ext uri="{FF2B5EF4-FFF2-40B4-BE49-F238E27FC236}">
                <a16:creationId xmlns:a16="http://schemas.microsoft.com/office/drawing/2014/main" id="{0A750016-405A-55E0-ACEC-00A0661A9B5D}"/>
              </a:ext>
            </a:extLst>
          </p:cNvPr>
          <p:cNvPicPr>
            <a:picLocks noGrp="1" noChangeAspect="1"/>
          </p:cNvPicPr>
          <p:nvPr>
            <p:ph idx="1"/>
          </p:nvPr>
        </p:nvPicPr>
        <p:blipFill>
          <a:blip r:embed="rId3"/>
          <a:stretch>
            <a:fillRect/>
          </a:stretch>
        </p:blipFill>
        <p:spPr>
          <a:xfrm>
            <a:off x="5049144" y="1451743"/>
            <a:ext cx="6805972" cy="4253732"/>
          </a:xfrm>
          <a:prstGeom prst="rect">
            <a:avLst/>
          </a:prstGeom>
        </p:spPr>
      </p:pic>
    </p:spTree>
    <p:extLst>
      <p:ext uri="{BB962C8B-B14F-4D97-AF65-F5344CB8AC3E}">
        <p14:creationId xmlns:p14="http://schemas.microsoft.com/office/powerpoint/2010/main" val="9115621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DC21630C-989C-3206-7E7A-C339C11A62DD}"/>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sk-SK" sz="3700" dirty="0">
                <a:solidFill>
                  <a:srgbClr val="FFFFFF"/>
                </a:solidFill>
              </a:rPr>
              <a:t>Snímka z 29.10.2026 ukazuje, že</a:t>
            </a:r>
            <a:r>
              <a:rPr lang="en-US" sz="3700" kern="1200" dirty="0">
                <a:solidFill>
                  <a:srgbClr val="FFFFFF"/>
                </a:solidFill>
                <a:latin typeface="+mj-lt"/>
                <a:ea typeface="+mj-ea"/>
                <a:cs typeface="+mj-cs"/>
              </a:rPr>
              <a:t> </a:t>
            </a:r>
            <a:r>
              <a:rPr lang="en-US" sz="3700" kern="1200" dirty="0" err="1">
                <a:solidFill>
                  <a:srgbClr val="FFFFFF"/>
                </a:solidFill>
                <a:latin typeface="+mj-lt"/>
                <a:ea typeface="+mj-ea"/>
                <a:cs typeface="+mj-cs"/>
              </a:rPr>
              <a:t>strecha</a:t>
            </a:r>
            <a:r>
              <a:rPr lang="en-US" sz="3700" kern="1200" dirty="0">
                <a:solidFill>
                  <a:srgbClr val="FFFFFF"/>
                </a:solidFill>
                <a:latin typeface="+mj-lt"/>
                <a:ea typeface="+mj-ea"/>
                <a:cs typeface="+mj-cs"/>
              </a:rPr>
              <a:t> je </a:t>
            </a:r>
            <a:r>
              <a:rPr lang="en-US" sz="3700" kern="1200" dirty="0" err="1">
                <a:solidFill>
                  <a:srgbClr val="FFFFFF"/>
                </a:solidFill>
                <a:latin typeface="+mj-lt"/>
                <a:ea typeface="+mj-ea"/>
                <a:cs typeface="+mj-cs"/>
              </a:rPr>
              <a:t>už</a:t>
            </a:r>
            <a:r>
              <a:rPr lang="en-US" sz="3700" kern="1200" dirty="0">
                <a:solidFill>
                  <a:srgbClr val="FFFFFF"/>
                </a:solidFill>
                <a:latin typeface="+mj-lt"/>
                <a:ea typeface="+mj-ea"/>
                <a:cs typeface="+mj-cs"/>
              </a:rPr>
              <a:t> </a:t>
            </a:r>
            <a:r>
              <a:rPr lang="en-US" sz="3700" kern="1200" dirty="0" err="1">
                <a:solidFill>
                  <a:srgbClr val="FFFFFF"/>
                </a:solidFill>
                <a:latin typeface="+mj-lt"/>
                <a:ea typeface="+mj-ea"/>
                <a:cs typeface="+mj-cs"/>
              </a:rPr>
              <a:t>opravená</a:t>
            </a:r>
            <a:r>
              <a:rPr lang="en-US" sz="3700" kern="1200" dirty="0">
                <a:solidFill>
                  <a:srgbClr val="FFFFFF"/>
                </a:solidFill>
                <a:latin typeface="+mj-lt"/>
                <a:ea typeface="+mj-ea"/>
                <a:cs typeface="+mj-cs"/>
              </a:rPr>
              <a:t> </a:t>
            </a:r>
            <a:r>
              <a:rPr lang="en-US" sz="3700" kern="1200" dirty="0" err="1">
                <a:solidFill>
                  <a:srgbClr val="FFFFFF"/>
                </a:solidFill>
                <a:latin typeface="+mj-lt"/>
                <a:ea typeface="+mj-ea"/>
                <a:cs typeface="+mj-cs"/>
              </a:rPr>
              <a:t>na</a:t>
            </a:r>
            <a:r>
              <a:rPr lang="en-US" sz="3700" kern="1200" dirty="0">
                <a:solidFill>
                  <a:srgbClr val="FFFFFF"/>
                </a:solidFill>
                <a:latin typeface="+mj-lt"/>
                <a:ea typeface="+mj-ea"/>
                <a:cs typeface="+mj-cs"/>
              </a:rPr>
              <a:t> </a:t>
            </a:r>
            <a:r>
              <a:rPr lang="en-US" sz="3700" kern="1200" dirty="0" err="1">
                <a:solidFill>
                  <a:srgbClr val="FFFFFF"/>
                </a:solidFill>
                <a:latin typeface="+mj-lt"/>
                <a:ea typeface="+mj-ea"/>
                <a:cs typeface="+mj-cs"/>
              </a:rPr>
              <a:t>väčšine</a:t>
            </a:r>
            <a:r>
              <a:rPr lang="en-US" sz="3700" kern="1200" dirty="0">
                <a:solidFill>
                  <a:srgbClr val="FFFFFF"/>
                </a:solidFill>
                <a:latin typeface="+mj-lt"/>
                <a:ea typeface="+mj-ea"/>
                <a:cs typeface="+mj-cs"/>
              </a:rPr>
              <a:t> </a:t>
            </a:r>
            <a:r>
              <a:rPr lang="en-US" sz="3700" kern="1200" dirty="0" err="1">
                <a:solidFill>
                  <a:srgbClr val="FFFFFF"/>
                </a:solidFill>
                <a:latin typeface="+mj-lt"/>
                <a:ea typeface="+mj-ea"/>
                <a:cs typeface="+mj-cs"/>
              </a:rPr>
              <a:t>klinických</a:t>
            </a:r>
            <a:r>
              <a:rPr lang="en-US" sz="3700" kern="1200" dirty="0">
                <a:solidFill>
                  <a:srgbClr val="FFFFFF"/>
                </a:solidFill>
                <a:latin typeface="+mj-lt"/>
                <a:ea typeface="+mj-ea"/>
                <a:cs typeface="+mj-cs"/>
              </a:rPr>
              <a:t> </a:t>
            </a:r>
            <a:r>
              <a:rPr lang="en-US" sz="3700" kern="1200" dirty="0" err="1">
                <a:solidFill>
                  <a:srgbClr val="FFFFFF"/>
                </a:solidFill>
                <a:latin typeface="+mj-lt"/>
                <a:ea typeface="+mj-ea"/>
                <a:cs typeface="+mj-cs"/>
              </a:rPr>
              <a:t>miestností</a:t>
            </a:r>
            <a:r>
              <a:rPr lang="en-US" sz="3700" kern="1200" dirty="0">
                <a:solidFill>
                  <a:srgbClr val="FFFFFF"/>
                </a:solidFill>
                <a:latin typeface="+mj-lt"/>
                <a:ea typeface="+mj-ea"/>
                <a:cs typeface="+mj-cs"/>
              </a:rPr>
              <a:t>.</a:t>
            </a:r>
          </a:p>
        </p:txBody>
      </p:sp>
      <p:pic>
        <p:nvPicPr>
          <p:cNvPr id="5" name="Zástupný objekt pre obsah 4">
            <a:extLst>
              <a:ext uri="{FF2B5EF4-FFF2-40B4-BE49-F238E27FC236}">
                <a16:creationId xmlns:a16="http://schemas.microsoft.com/office/drawing/2014/main" id="{98939F42-338F-0049-7E3A-5516A4283990}"/>
              </a:ext>
            </a:extLst>
          </p:cNvPr>
          <p:cNvPicPr>
            <a:picLocks noGrp="1" noChangeAspect="1"/>
          </p:cNvPicPr>
          <p:nvPr>
            <p:ph idx="1"/>
          </p:nvPr>
        </p:nvPicPr>
        <p:blipFill>
          <a:blip r:embed="rId3"/>
          <a:srcRect l="9792" t="13069" r="9331" b="11723"/>
          <a:stretch>
            <a:fillRect/>
          </a:stretch>
        </p:blipFill>
        <p:spPr>
          <a:xfrm>
            <a:off x="5080696" y="1611037"/>
            <a:ext cx="6774420" cy="4234012"/>
          </a:xfrm>
          <a:prstGeom prst="rect">
            <a:avLst/>
          </a:prstGeom>
        </p:spPr>
      </p:pic>
      <p:pic>
        <p:nvPicPr>
          <p:cNvPr id="6" name="Obrázok 5">
            <a:extLst>
              <a:ext uri="{FF2B5EF4-FFF2-40B4-BE49-F238E27FC236}">
                <a16:creationId xmlns:a16="http://schemas.microsoft.com/office/drawing/2014/main" id="{C20AF3E7-C3F9-8EAC-BD56-101067FBFA4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766691" y="1"/>
            <a:ext cx="1499930" cy="1611036"/>
          </a:xfrm>
          <a:prstGeom prst="rect">
            <a:avLst/>
          </a:prstGeom>
        </p:spPr>
      </p:pic>
    </p:spTree>
    <p:extLst>
      <p:ext uri="{BB962C8B-B14F-4D97-AF65-F5344CB8AC3E}">
        <p14:creationId xmlns:p14="http://schemas.microsoft.com/office/powerpoint/2010/main" val="3131886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FF125A2A-7FF3-DF08-5CD9-CFC9BD004992}"/>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2600" kern="1200">
                <a:solidFill>
                  <a:srgbClr val="FFFFFF"/>
                </a:solidFill>
                <a:latin typeface="+mj-lt"/>
                <a:ea typeface="+mj-ea"/>
                <a:cs typeface="+mj-cs"/>
              </a:rPr>
              <a:t>Keďže dodávky elektrickej energie sú stále nestabilné, pracovníci používajú prenosný elektrický generátor, aby mohli pokračovať v práci. Ani to však nie je trvalé riešenie, pretože zároveň je nedostatok nafty.</a:t>
            </a:r>
            <a:br>
              <a:rPr lang="en-US" sz="2600" kern="1200">
                <a:solidFill>
                  <a:srgbClr val="FFFFFF"/>
                </a:solidFill>
                <a:latin typeface="+mj-lt"/>
                <a:ea typeface="+mj-ea"/>
                <a:cs typeface="+mj-cs"/>
              </a:rPr>
            </a:br>
            <a:endParaRPr lang="en-US" sz="2600" kern="1200">
              <a:solidFill>
                <a:srgbClr val="FFFFFF"/>
              </a:solidFill>
              <a:latin typeface="+mj-lt"/>
              <a:ea typeface="+mj-ea"/>
              <a:cs typeface="+mj-cs"/>
            </a:endParaRPr>
          </a:p>
        </p:txBody>
      </p:sp>
      <p:pic>
        <p:nvPicPr>
          <p:cNvPr id="7" name="Zástupný objekt pre obsah 6">
            <a:extLst>
              <a:ext uri="{FF2B5EF4-FFF2-40B4-BE49-F238E27FC236}">
                <a16:creationId xmlns:a16="http://schemas.microsoft.com/office/drawing/2014/main" id="{E9103EA6-3445-F538-A737-5A1DD4AB894D}"/>
              </a:ext>
            </a:extLst>
          </p:cNvPr>
          <p:cNvPicPr>
            <a:picLocks noGrp="1" noChangeAspect="1"/>
          </p:cNvPicPr>
          <p:nvPr>
            <p:ph idx="1"/>
          </p:nvPr>
        </p:nvPicPr>
        <p:blipFill>
          <a:blip r:embed="rId3"/>
          <a:stretch>
            <a:fillRect/>
          </a:stretch>
        </p:blipFill>
        <p:spPr>
          <a:xfrm>
            <a:off x="5075257" y="1176230"/>
            <a:ext cx="6553545" cy="4095965"/>
          </a:xfrm>
          <a:prstGeom prst="rect">
            <a:avLst/>
          </a:prstGeom>
        </p:spPr>
      </p:pic>
    </p:spTree>
    <p:extLst>
      <p:ext uri="{BB962C8B-B14F-4D97-AF65-F5344CB8AC3E}">
        <p14:creationId xmlns:p14="http://schemas.microsoft.com/office/powerpoint/2010/main" val="2672270451"/>
      </p:ext>
    </p:extLst>
  </p:cSld>
  <p:clrMapOvr>
    <a:masterClrMapping/>
  </p:clrMapOvr>
</p:sld>
</file>

<file path=ppt/theme/theme1.xml><?xml version="1.0" encoding="utf-8"?>
<a:theme xmlns:a="http://schemas.openxmlformats.org/drawingml/2006/main" name="Motí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TotalTime>
  <Words>1071</Words>
  <Application>Microsoft Office PowerPoint</Application>
  <PresentationFormat>Širokouhlá</PresentationFormat>
  <Paragraphs>68</Paragraphs>
  <Slides>22</Slides>
  <Notes>21</Notes>
  <HiddenSlides>0</HiddenSlides>
  <MMClips>1</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22</vt:i4>
      </vt:variant>
    </vt:vector>
  </HeadingPairs>
  <TitlesOfParts>
    <vt:vector size="26" baseType="lpstr">
      <vt:lpstr>Aptos</vt:lpstr>
      <vt:lpstr>Aptos Display</vt:lpstr>
      <vt:lpstr>Arial</vt:lpstr>
      <vt:lpstr>Motív Office</vt:lpstr>
      <vt:lpstr>OBNOVA VOJNOU ZNIČENEJ KLINIKY ABU ROF V SUDÁNE  zdroj textu a fotografií administratívny správca kliniky     28.10. 2026</vt:lpstr>
      <vt:lpstr>Brat doktora R. je stavebný inžinier. Navštívil kliniku     a vypracoval približný rozpočet, v ktorom určil, ktoré miestnosti sa dajú opraviť a ktoré sa musia nanovo postaviť.</vt:lpstr>
      <vt:lpstr>Registračná miestnosť, miestnosť pre personál a  kancelária administratívneho správcu boli veľmi vážne poškodené. Všetky tieto sutiny museli odstrániť.</vt:lpstr>
      <vt:lpstr>Robili to veľmi jednoduchým spôsobom, len pomocou fúrika a lopaty.</vt:lpstr>
      <vt:lpstr>Potom prišlo nákladné auto, ktoré odviezlo všetok stavebný odpad na skládku.</vt:lpstr>
      <vt:lpstr>Miestnosti, ktoré boli čiastočne zničené, museli úplne zbúrať. Tu môžete vidieť pôvodný spôsob výstavby. Neboli použité žiadne stĺpy ani moderné tehly. Steny stavali veľmi hrubé z nepálených tehál vyrobených z hliny, aby uniesli váhu strechy. Táto stena má hrúbku 75 cm. </vt:lpstr>
      <vt:lpstr>Takto vyzerala táto časť budovy…</vt:lpstr>
      <vt:lpstr>A teraz vyzerá takto… Pred opätovnou výstavbou vyznačili plochu bielym práškom. </vt:lpstr>
      <vt:lpstr>Vykopali základy do hĺbky 50 cm. Túto ryhu vyplnili veľkými špeciálnymi stavebnými kameňmi.</vt:lpstr>
      <vt:lpstr>Kamene zasypali pieskom a pridali veľké množstvo vody, aby piesok vyplnil medzery medzi kameňmi. Potom začali stavať z tehál. Je to alternatívny spôsob výstavby oproti použitiu stĺpov, ktoré sú veľmi drahé. </vt:lpstr>
      <vt:lpstr>Keďže je nedostatok dopravných možností, pracovníci požiadali, aby mohli prespávať v areáli kliniky, kdekoľvek na podlahe, namiesto toho, aby sa každý deň vracali domov. Vďaka tomu mohli začať pracovať skoro ráno, hneď po východe slnka, a pokračovať až do jeho západu. </vt:lpstr>
      <vt:lpstr>Takýmto spôsobom práca postupuje rýchlejšie a šetrí sa veľa času aj peňazí.</vt:lpstr>
      <vt:lpstr>Prvá etapa, ktorá je už dokončená, zahŕňala kompletnú údržbu a opravu miestnosti pre strážnika, miestnosti na váženie pacientov, miestnosti pre remeselnú dielňu a lekárne.</vt:lpstr>
      <vt:lpstr>Maľovanie stien.</vt:lpstr>
      <vt:lpstr>Nakoniec namontovali plechovú strechu.</vt:lpstr>
      <vt:lpstr>Takto vyzerala lekáreň pred začiatkom prác.</vt:lpstr>
      <vt:lpstr>A takto vyzerá teraz po oprave. Takéto opravy sa mali vykonať aj v ostatných miestnostiach kliniky, ale keď sa do nich pustili, zistili vážny problém. </vt:lpstr>
      <vt:lpstr>Strecha kliniky je vo veľmi zlom stave. Drevené nosné trámy sú poškodené termitmi.</vt:lpstr>
      <vt:lpstr>Kovové nosné stĺpy strechy boli buď ohnuté, alebo zlomené. Pre pracovníkov to bolo nebezpečné, pretože strecha sa mohla zrútiť, keď pri odstraňovaní starej farby udierali do stien. Preto sme museli zmeniť plán a najskôr opraviť strechu, aby bola zaistená ich bezpečnosť. </vt:lpstr>
      <vt:lpstr>Odstránili starú strechu zo všetkých deviatich klinických miestností </vt:lpstr>
      <vt:lpstr>Snímka z 29.10.2026 ukazuje, že strecha je už opravená na väčšine klinických miestností.</vt:lpstr>
      <vt:lpstr>Keďže dodávky elektrickej energie sú stále nestabilné, pracovníci používajú prenosný elektrický generátor, aby mohli pokračovať v práci. Ani to však nie je trvalé riešenie, pretože zároveň je nedostatok nafty.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Lekáren SRDCE s.r.o.</dc:creator>
  <cp:lastModifiedBy>Lekáren SRDCE s.r.o.</cp:lastModifiedBy>
  <cp:revision>1</cp:revision>
  <dcterms:created xsi:type="dcterms:W3CDTF">2026-10-31T20:50:52Z</dcterms:created>
  <dcterms:modified xsi:type="dcterms:W3CDTF">2026-10-31T21:58:57Z</dcterms:modified>
</cp:coreProperties>
</file>