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4"/>
  </p:notesMasterIdLst>
  <p:sldIdLst>
    <p:sldId id="256" r:id="rId2"/>
    <p:sldId id="284" r:id="rId3"/>
    <p:sldId id="282" r:id="rId4"/>
    <p:sldId id="258" r:id="rId5"/>
    <p:sldId id="283" r:id="rId6"/>
    <p:sldId id="299" r:id="rId7"/>
    <p:sldId id="300" r:id="rId8"/>
    <p:sldId id="305" r:id="rId9"/>
    <p:sldId id="285" r:id="rId10"/>
    <p:sldId id="304" r:id="rId11"/>
    <p:sldId id="301" r:id="rId12"/>
    <p:sldId id="306" r:id="rId13"/>
    <p:sldId id="287" r:id="rId14"/>
    <p:sldId id="308" r:id="rId15"/>
    <p:sldId id="307" r:id="rId16"/>
    <p:sldId id="295" r:id="rId17"/>
    <p:sldId id="290" r:id="rId18"/>
    <p:sldId id="291" r:id="rId19"/>
    <p:sldId id="296" r:id="rId20"/>
    <p:sldId id="292" r:id="rId21"/>
    <p:sldId id="314" r:id="rId22"/>
    <p:sldId id="311" r:id="rId23"/>
    <p:sldId id="293" r:id="rId24"/>
    <p:sldId id="294" r:id="rId25"/>
    <p:sldId id="297" r:id="rId26"/>
    <p:sldId id="317" r:id="rId27"/>
    <p:sldId id="310" r:id="rId28"/>
    <p:sldId id="269" r:id="rId29"/>
    <p:sldId id="268" r:id="rId30"/>
    <p:sldId id="267" r:id="rId31"/>
    <p:sldId id="270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B53"/>
    <a:srgbClr val="404C98"/>
    <a:srgbClr val="C91018"/>
    <a:srgbClr val="EC9A00"/>
    <a:srgbClr val="8FA9D8"/>
    <a:srgbClr val="5C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5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60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4FC4C-4C11-484C-A883-7E339F78AA08}" type="datetimeFigureOut">
              <a:rPr lang="sk-SK" smtClean="0"/>
              <a:t>4. 3. 2026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F9D10-B5DC-49F4-98CA-424333536C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00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F9D10-B5DC-49F4-98CA-424333536C5D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973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F9D10-B5DC-49F4-98CA-424333536C5D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603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F9D10-B5DC-49F4-98CA-424333536C5D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600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Video pôjde prehrať len pri pripojení na internet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F9D10-B5DC-49F4-98CA-424333536C5D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172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F9D10-B5DC-49F4-98CA-424333536C5D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353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sv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jp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hyperlink" Target="https://www.pinterest.com/pin/create/button/?url=https%3A%2F%2Fwww.mn-international.org%2FAktuell%2FNews%2Fbewegende-tansania-reise&amp;media=%2FPortals%2F2%2Feasygalleryimages%2F3%2F363%2Fdsc031371.jpg&amp;description=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sv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29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jp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5.jp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1.sv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jEWKk4Y7cM?feature=oembed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4420" y="5253643"/>
            <a:ext cx="8143147" cy="963280"/>
          </a:xfrm>
        </p:spPr>
        <p:txBody>
          <a:bodyPr>
            <a:noAutofit/>
          </a:bodyPr>
          <a:lstStyle/>
          <a:p>
            <a:r>
              <a:rPr lang="sk-SK" sz="3000" b="1" dirty="0">
                <a:solidFill>
                  <a:schemeClr val="tx1"/>
                </a:solidFill>
                <a:latin typeface="Aptos" panose="020B0004020202020204" pitchFamily="34" charset="0"/>
              </a:rPr>
              <a:t>Nádej pre ľudí pozdĺž Nílu</a:t>
            </a:r>
          </a:p>
        </p:txBody>
      </p:sp>
      <p:sp>
        <p:nvSpPr>
          <p:cNvPr id="11" name="AutoShape 4" descr="facebook sharing button">
            <a:extLst>
              <a:ext uri="{FF2B5EF4-FFF2-40B4-BE49-F238E27FC236}">
                <a16:creationId xmlns:a16="http://schemas.microsoft.com/office/drawing/2014/main" id="{0ADA9BEA-39ED-998F-CFC9-D68CDF3EF6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6188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AutoShape 5" descr="twitter sharing button">
            <a:extLst>
              <a:ext uri="{FF2B5EF4-FFF2-40B4-BE49-F238E27FC236}">
                <a16:creationId xmlns:a16="http://schemas.microsoft.com/office/drawing/2014/main" id="{8A3E91BC-F1A5-B91B-7D09-E8EE19F4E3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6477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AutoShape 6" descr="linkedin sharing button">
            <a:extLst>
              <a:ext uri="{FF2B5EF4-FFF2-40B4-BE49-F238E27FC236}">
                <a16:creationId xmlns:a16="http://schemas.microsoft.com/office/drawing/2014/main" id="{276D9CFC-4F14-3D88-6E92-F18A377D9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6765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AutoShape 7" descr="pinterest sharing button">
            <a:extLst>
              <a:ext uri="{FF2B5EF4-FFF2-40B4-BE49-F238E27FC236}">
                <a16:creationId xmlns:a16="http://schemas.microsoft.com/office/drawing/2014/main" id="{2CE29886-14CD-E92D-F74A-003A38CE2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7056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AutoShape 8" descr="sharethis sharing button">
            <a:extLst>
              <a:ext uri="{FF2B5EF4-FFF2-40B4-BE49-F238E27FC236}">
                <a16:creationId xmlns:a16="http://schemas.microsoft.com/office/drawing/2014/main" id="{BF625BFA-5015-5113-5C87-4118FBAC5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400" y="7345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65" name="Picture 41">
            <a:extLst>
              <a:ext uri="{FF2B5EF4-FFF2-40B4-BE49-F238E27FC236}">
                <a16:creationId xmlns:a16="http://schemas.microsoft.com/office/drawing/2014/main" id="{6A280B96-C567-FA9F-FC49-DF3198FA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70607238"/>
            <a:ext cx="19050000" cy="107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E8E0148F-E2BE-7E4B-FDA5-72B0998B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60320238"/>
            <a:ext cx="19050000" cy="107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D3374720-6EBF-C210-6C96-6D36D30D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50033238"/>
            <a:ext cx="1428750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>
            <a:extLst>
              <a:ext uri="{FF2B5EF4-FFF2-40B4-BE49-F238E27FC236}">
                <a16:creationId xmlns:a16="http://schemas.microsoft.com/office/drawing/2014/main" id="{AC18FCB0-3899-7ED7-DBFA-C9010932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559125"/>
            <a:ext cx="34747200" cy="19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C407141E-3BDB-D890-E281-E705F5B5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7350363"/>
            <a:ext cx="19050000" cy="107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>
            <a:extLst>
              <a:ext uri="{FF2B5EF4-FFF2-40B4-BE49-F238E27FC236}">
                <a16:creationId xmlns:a16="http://schemas.microsoft.com/office/drawing/2014/main" id="{8670B79B-E8C5-89CE-765A-108D7CC8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7653238"/>
            <a:ext cx="19050000" cy="107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>
            <a:extLst>
              <a:ext uri="{FF2B5EF4-FFF2-40B4-BE49-F238E27FC236}">
                <a16:creationId xmlns:a16="http://schemas.microsoft.com/office/drawing/2014/main" id="{EBE1D80C-9778-D5B5-A6B1-9CE2ED64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7954525"/>
            <a:ext cx="19050000" cy="107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>
            <a:hlinkClick r:id="rId9"/>
            <a:extLst>
              <a:ext uri="{FF2B5EF4-FFF2-40B4-BE49-F238E27FC236}">
                <a16:creationId xmlns:a16="http://schemas.microsoft.com/office/drawing/2014/main" id="{5D00597F-6769-56D8-24E7-5C529FE6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78257400"/>
            <a:ext cx="3810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ázok 32" descr="Obrázok, na ktorom je osoba, miestnosť, nemocničná izba, scéna&#10;&#10;Obsah vygenerovaný pomocou AI môže byť nesprávny.">
            <a:extLst>
              <a:ext uri="{FF2B5EF4-FFF2-40B4-BE49-F238E27FC236}">
                <a16:creationId xmlns:a16="http://schemas.microsoft.com/office/drawing/2014/main" id="{ECF5BF39-F2F3-9DC2-D670-D74B9EA07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389" y="598876"/>
            <a:ext cx="7143750" cy="4019550"/>
          </a:xfrm>
          <a:prstGeom prst="roundRect">
            <a:avLst>
              <a:gd name="adj" fmla="val 8136"/>
            </a:avLst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BF6F9804-E6C8-FB40-BD9C-C2E60DBC481A}"/>
              </a:ext>
            </a:extLst>
          </p:cNvPr>
          <p:cNvSpPr/>
          <p:nvPr/>
        </p:nvSpPr>
        <p:spPr>
          <a:xfrm>
            <a:off x="6318312" y="2457672"/>
            <a:ext cx="5359574" cy="3730403"/>
          </a:xfrm>
          <a:prstGeom prst="roundRect">
            <a:avLst>
              <a:gd name="adj" fmla="val 10472"/>
            </a:avLst>
          </a:prstGeom>
          <a:solidFill>
            <a:srgbClr val="404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458" y="3446572"/>
            <a:ext cx="5359574" cy="1752601"/>
          </a:xfrm>
        </p:spPr>
        <p:txBody>
          <a:bodyPr>
            <a:noAutofit/>
          </a:bodyPr>
          <a:lstStyle/>
          <a:p>
            <a:pPr algn="l"/>
            <a:r>
              <a:rPr lang="sk-SK" sz="9600" b="1" dirty="0">
                <a:ln w="76200"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  <a:t>MISIA </a:t>
            </a:r>
            <a:br>
              <a:rPr lang="sk-SK" sz="9600" b="1" dirty="0">
                <a:ln w="76200"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sk-SK" sz="9600" b="1" dirty="0">
                <a:ln w="76200"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  <a:t>NA NÍLE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8698E17-5146-C9A5-55C4-B1744C54D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23691" y="342438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D7DB-0B9B-F124-8417-E36E45CE3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8CE5-9A24-5A47-F657-CABE5DE9B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VZDELÁVANIE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3E773D38-5E4E-52C8-2870-757CC9F0E4B3}"/>
              </a:ext>
            </a:extLst>
          </p:cNvPr>
          <p:cNvSpPr/>
          <p:nvPr/>
        </p:nvSpPr>
        <p:spPr>
          <a:xfrm>
            <a:off x="354419" y="1314595"/>
            <a:ext cx="6097181" cy="2180982"/>
          </a:xfrm>
          <a:prstGeom prst="roundRect">
            <a:avLst/>
          </a:prstGeom>
          <a:solidFill>
            <a:srgbClr val="EC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F0B10-30F1-5331-9E5E-0E339AF5F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99" y="1600203"/>
            <a:ext cx="5913020" cy="1714497"/>
          </a:xfrm>
        </p:spPr>
        <p:txBody>
          <a:bodyPr>
            <a:normAutofit lnSpcReduction="10000"/>
          </a:bodyPr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Podpora škôl a učiteľov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Vzdelanie </a:t>
            </a: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–</a:t>
            </a:r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 cesta z chudoby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Vzdelávanie ľudí s postihnutím</a:t>
            </a:r>
            <a:endParaRPr lang="sk-SK" noProof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Obrázok 6" descr="Obrázok, na ktorom je osoba, chlap, promócia, ľudská tvár&#10;&#10;Obsah vygenerovaný pomocou AI môže byť nesprávny.">
            <a:extLst>
              <a:ext uri="{FF2B5EF4-FFF2-40B4-BE49-F238E27FC236}">
                <a16:creationId xmlns:a16="http://schemas.microsoft.com/office/drawing/2014/main" id="{A40CD3E7-DBB4-0AB8-076A-1911474D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817" y="1291976"/>
            <a:ext cx="4541391" cy="2554533"/>
          </a:xfrm>
          <a:prstGeom prst="roundRect">
            <a:avLst>
              <a:gd name="adj" fmla="val 14181"/>
            </a:avLst>
          </a:prstGeom>
        </p:spPr>
      </p:pic>
      <p:pic>
        <p:nvPicPr>
          <p:cNvPr id="11" name="Obrázok 10" descr="Obrázok, na ktorom je osoba, ošatenie, ľudská tvár, hrudník&#10;&#10;Obsah vygenerovaný pomocou AI môže byť nesprávny.">
            <a:extLst>
              <a:ext uri="{FF2B5EF4-FFF2-40B4-BE49-F238E27FC236}">
                <a16:creationId xmlns:a16="http://schemas.microsoft.com/office/drawing/2014/main" id="{3CC1C9E8-543F-2AF2-A034-425C6254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9" b="8718"/>
          <a:stretch>
            <a:fillRect/>
          </a:stretch>
        </p:blipFill>
        <p:spPr>
          <a:xfrm>
            <a:off x="370036" y="3677733"/>
            <a:ext cx="5913020" cy="2901664"/>
          </a:xfrm>
          <a:prstGeom prst="roundRect">
            <a:avLst>
              <a:gd name="adj" fmla="val 13603"/>
            </a:avLst>
          </a:prstGeom>
        </p:spPr>
      </p:pic>
      <p:pic>
        <p:nvPicPr>
          <p:cNvPr id="15" name="Obrázok 14" descr="Obrázok, na ktorom je osoba, ľudská tvár, ošatenie, exteriér&#10;&#10;Obsah vygenerovaný pomocou AI môže byť nesprávny.">
            <a:extLst>
              <a:ext uri="{FF2B5EF4-FFF2-40B4-BE49-F238E27FC236}">
                <a16:creationId xmlns:a16="http://schemas.microsoft.com/office/drawing/2014/main" id="{33E46202-19D8-CB5F-7317-FE4DED931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816" y="4000583"/>
            <a:ext cx="4549335" cy="2559759"/>
          </a:xfrm>
          <a:prstGeom prst="roundRect">
            <a:avLst>
              <a:gd name="adj" fmla="val 13690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2851FEA-CC63-594C-22BE-11274727D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1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62DA3-4A6E-BAF0-D4AD-4C282AFF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1" y="318868"/>
            <a:ext cx="10972800" cy="1143000"/>
          </a:xfrm>
        </p:spPr>
        <p:txBody>
          <a:bodyPr>
            <a:normAutofit/>
          </a:bodyPr>
          <a:lstStyle/>
          <a:p>
            <a:r>
              <a:rPr lang="sk-SK" b="1" dirty="0">
                <a:latin typeface="Aptos" panose="020B0004020202020204" pitchFamily="34" charset="0"/>
              </a:rPr>
              <a:t>VÝŽIVA – POTRAVINOVÁ POMOC</a:t>
            </a:r>
          </a:p>
        </p:txBody>
      </p:sp>
      <p:grpSp>
        <p:nvGrpSpPr>
          <p:cNvPr id="4" name="Grafický objekt 4">
            <a:extLst>
              <a:ext uri="{FF2B5EF4-FFF2-40B4-BE49-F238E27FC236}">
                <a16:creationId xmlns:a16="http://schemas.microsoft.com/office/drawing/2014/main" id="{4C2ACC3F-4581-4D2F-534D-F9D27AA47018}"/>
              </a:ext>
            </a:extLst>
          </p:cNvPr>
          <p:cNvGrpSpPr/>
          <p:nvPr/>
        </p:nvGrpSpPr>
        <p:grpSpPr>
          <a:xfrm>
            <a:off x="1055714" y="1665742"/>
            <a:ext cx="4834655" cy="4514721"/>
            <a:chOff x="2406837" y="30"/>
            <a:chExt cx="7377404" cy="6859971"/>
          </a:xfrm>
        </p:grpSpPr>
        <p:sp>
          <p:nvSpPr>
            <p:cNvPr id="5" name="Voľný tvar: obrazec 4">
              <a:extLst>
                <a:ext uri="{FF2B5EF4-FFF2-40B4-BE49-F238E27FC236}">
                  <a16:creationId xmlns:a16="http://schemas.microsoft.com/office/drawing/2014/main" id="{4EB7CC7F-0648-4DA7-3A81-D87F0B210D31}"/>
                </a:ext>
              </a:extLst>
            </p:cNvPr>
            <p:cNvSpPr/>
            <p:nvPr/>
          </p:nvSpPr>
          <p:spPr>
            <a:xfrm>
              <a:off x="2406837" y="30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id="{B96B7B44-52B1-DA63-A5C1-87D4A5ED25E3}"/>
                </a:ext>
              </a:extLst>
            </p:cNvPr>
            <p:cNvSpPr txBox="1"/>
            <p:nvPr/>
          </p:nvSpPr>
          <p:spPr>
            <a:xfrm rot="3375866">
              <a:off x="7331827" y="1347386"/>
              <a:ext cx="319095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id="{FF8D6363-F4D3-F7FB-7C9F-5E9BC94EAF19}"/>
                </a:ext>
              </a:extLst>
            </p:cNvPr>
            <p:cNvSpPr txBox="1"/>
            <p:nvPr/>
          </p:nvSpPr>
          <p:spPr>
            <a:xfrm rot="3375866">
              <a:off x="7359270" y="1384938"/>
              <a:ext cx="314375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CBD92F03-CD36-ACC9-5B69-719E651CE4A9}"/>
                </a:ext>
              </a:extLst>
            </p:cNvPr>
            <p:cNvSpPr txBox="1"/>
            <p:nvPr/>
          </p:nvSpPr>
          <p:spPr>
            <a:xfrm rot="3375866">
              <a:off x="7381571" y="1423636"/>
              <a:ext cx="321457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FEBB1BD1-BBBF-DC45-4924-F357AE3F6A79}"/>
                </a:ext>
              </a:extLst>
            </p:cNvPr>
            <p:cNvSpPr txBox="1"/>
            <p:nvPr/>
          </p:nvSpPr>
          <p:spPr>
            <a:xfrm rot="3375866">
              <a:off x="7408490" y="1465711"/>
              <a:ext cx="323816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B4F79B95-5ECF-5101-B2B9-AD9BCA9A9B88}"/>
                </a:ext>
              </a:extLst>
            </p:cNvPr>
            <p:cNvSpPr txBox="1"/>
            <p:nvPr/>
          </p:nvSpPr>
          <p:spPr>
            <a:xfrm rot="3375866">
              <a:off x="7439652" y="1505302"/>
              <a:ext cx="314375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1" name="BlokTextu 10">
              <a:extLst>
                <a:ext uri="{FF2B5EF4-FFF2-40B4-BE49-F238E27FC236}">
                  <a16:creationId xmlns:a16="http://schemas.microsoft.com/office/drawing/2014/main" id="{D81DDBCE-272C-ED04-2324-A5B39DA38CFB}"/>
                </a:ext>
              </a:extLst>
            </p:cNvPr>
            <p:cNvSpPr txBox="1"/>
            <p:nvPr/>
          </p:nvSpPr>
          <p:spPr>
            <a:xfrm rot="3375866">
              <a:off x="7459326" y="1547133"/>
              <a:ext cx="330898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2759C6F6-5B5E-53DE-15F9-E28EF02E8F74}"/>
                </a:ext>
              </a:extLst>
            </p:cNvPr>
            <p:cNvSpPr txBox="1"/>
            <p:nvPr/>
          </p:nvSpPr>
          <p:spPr>
            <a:xfrm rot="3375866">
              <a:off x="7495528" y="1588974"/>
              <a:ext cx="314375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1D0BDB4C-BA2C-1BE4-4FFA-06A552CD9032}"/>
                </a:ext>
              </a:extLst>
            </p:cNvPr>
            <p:cNvSpPr txBox="1"/>
            <p:nvPr/>
          </p:nvSpPr>
          <p:spPr>
            <a:xfrm rot="3375866">
              <a:off x="7525801" y="1616632"/>
              <a:ext cx="290773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F07D3C9E-B162-6EED-D9FA-A890F45E3370}"/>
                </a:ext>
              </a:extLst>
            </p:cNvPr>
            <p:cNvSpPr txBox="1"/>
            <p:nvPr/>
          </p:nvSpPr>
          <p:spPr>
            <a:xfrm rot="3375866">
              <a:off x="7523211" y="1656933"/>
              <a:ext cx="349779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9726D70B-7ABB-60A4-FDFA-5022A3FAFF8F}"/>
                </a:ext>
              </a:extLst>
            </p:cNvPr>
            <p:cNvSpPr txBox="1"/>
            <p:nvPr/>
          </p:nvSpPr>
          <p:spPr>
            <a:xfrm rot="3375866">
              <a:off x="7569406" y="1711974"/>
              <a:ext cx="330898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826E67DD-AF6A-F7BB-E1E8-187CC7D478BC}"/>
                </a:ext>
              </a:extLst>
            </p:cNvPr>
            <p:cNvSpPr txBox="1"/>
            <p:nvPr/>
          </p:nvSpPr>
          <p:spPr>
            <a:xfrm rot="3375866">
              <a:off x="7604072" y="1756814"/>
              <a:ext cx="321457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FFF7B429-8BC8-C574-E1C3-5B76CE19F55B}"/>
                </a:ext>
              </a:extLst>
            </p:cNvPr>
            <p:cNvSpPr txBox="1"/>
            <p:nvPr/>
          </p:nvSpPr>
          <p:spPr>
            <a:xfrm rot="3375866">
              <a:off x="7633448" y="1795500"/>
              <a:ext cx="314375" cy="242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8" name="Voľný tvar: obrazec 17">
              <a:extLst>
                <a:ext uri="{FF2B5EF4-FFF2-40B4-BE49-F238E27FC236}">
                  <a16:creationId xmlns:a16="http://schemas.microsoft.com/office/drawing/2014/main" id="{CB9B8D78-2034-1468-DC0D-36CCE0032158}"/>
                </a:ext>
              </a:extLst>
            </p:cNvPr>
            <p:cNvSpPr/>
            <p:nvPr/>
          </p:nvSpPr>
          <p:spPr>
            <a:xfrm>
              <a:off x="7043596" y="10927"/>
              <a:ext cx="2740645" cy="2268484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9" name="Voľný tvar: obrazec 18">
              <a:extLst>
                <a:ext uri="{FF2B5EF4-FFF2-40B4-BE49-F238E27FC236}">
                  <a16:creationId xmlns:a16="http://schemas.microsoft.com/office/drawing/2014/main" id="{BEED3F67-DFA1-E53C-0F83-2D5B0BAF381D}"/>
                </a:ext>
              </a:extLst>
            </p:cNvPr>
            <p:cNvSpPr/>
            <p:nvPr/>
          </p:nvSpPr>
          <p:spPr>
            <a:xfrm flipV="1">
              <a:off x="5130095" y="3035857"/>
              <a:ext cx="1844161" cy="1830365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86BB53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Voľný tvar: obrazec 21">
              <a:extLst>
                <a:ext uri="{FF2B5EF4-FFF2-40B4-BE49-F238E27FC236}">
                  <a16:creationId xmlns:a16="http://schemas.microsoft.com/office/drawing/2014/main" id="{7AA38022-E503-76F2-A47D-A7E06CCC1C22}"/>
                </a:ext>
              </a:extLst>
            </p:cNvPr>
            <p:cNvSpPr/>
            <p:nvPr/>
          </p:nvSpPr>
          <p:spPr>
            <a:xfrm flipV="1">
              <a:off x="7122594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86BB53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24" name="Voľný tvar: obrazec 23">
              <a:extLst>
                <a:ext uri="{FF2B5EF4-FFF2-40B4-BE49-F238E27FC236}">
                  <a16:creationId xmlns:a16="http://schemas.microsoft.com/office/drawing/2014/main" id="{97B128C7-1627-6F5F-EEAC-A3C386020D63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F7FC9D0B-67B7-80FE-822D-2C6B8C7C7250}"/>
                </a:ext>
              </a:extLst>
            </p:cNvPr>
            <p:cNvSpPr/>
            <p:nvPr/>
          </p:nvSpPr>
          <p:spPr>
            <a:xfrm flipV="1">
              <a:off x="5109490" y="3035858"/>
              <a:ext cx="1864772" cy="1830378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8D83896C-BF9E-3210-03BE-CA94DE5DDFC3}"/>
                </a:ext>
              </a:extLst>
            </p:cNvPr>
            <p:cNvSpPr/>
            <p:nvPr/>
          </p:nvSpPr>
          <p:spPr>
            <a:xfrm flipV="1">
              <a:off x="6052173" y="1309612"/>
              <a:ext cx="1538088" cy="1406040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5D184E3D-5C3B-83E1-B014-8FA20F8744F5}"/>
                </a:ext>
              </a:extLst>
            </p:cNvPr>
            <p:cNvSpPr/>
            <p:nvPr/>
          </p:nvSpPr>
          <p:spPr>
            <a:xfrm flipV="1">
              <a:off x="7122626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Voľný tvar: obrazec 28">
              <a:extLst>
                <a:ext uri="{FF2B5EF4-FFF2-40B4-BE49-F238E27FC236}">
                  <a16:creationId xmlns:a16="http://schemas.microsoft.com/office/drawing/2014/main" id="{B938CFFD-9DB4-F4EE-5603-1B9091D7952A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86BB53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06311CE2-935D-E06B-C9B8-69F7CEC9BFCC}"/>
                </a:ext>
              </a:extLst>
            </p:cNvPr>
            <p:cNvSpPr/>
            <p:nvPr/>
          </p:nvSpPr>
          <p:spPr>
            <a:xfrm flipV="1">
              <a:off x="4908400" y="390702"/>
              <a:ext cx="1329579" cy="1280331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A6EC9486-9E31-1A20-D643-E1C1B2AD9052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8AE5820C-39A3-E991-634E-8E564DC4991C}"/>
                </a:ext>
              </a:extLst>
            </p:cNvPr>
            <p:cNvSpPr/>
            <p:nvPr/>
          </p:nvSpPr>
          <p:spPr>
            <a:xfrm flipV="1">
              <a:off x="3332623" y="885107"/>
              <a:ext cx="1802308" cy="829259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D74E4AF7-D49A-A1AB-4F4F-63A484398B17}"/>
                </a:ext>
              </a:extLst>
            </p:cNvPr>
            <p:cNvSpPr/>
            <p:nvPr/>
          </p:nvSpPr>
          <p:spPr>
            <a:xfrm flipV="1">
              <a:off x="2518072" y="162223"/>
              <a:ext cx="1529558" cy="1278957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8D3CE5AA-D6CA-76BA-748E-66DB528527AE}"/>
                </a:ext>
              </a:extLst>
            </p:cNvPr>
            <p:cNvSpPr/>
            <p:nvPr/>
          </p:nvSpPr>
          <p:spPr>
            <a:xfrm flipV="1">
              <a:off x="2488259" y="1113592"/>
              <a:ext cx="1145071" cy="974371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FD6F3D2F-85C2-6597-31B4-E61A0D0335BE}"/>
                </a:ext>
              </a:extLst>
            </p:cNvPr>
            <p:cNvSpPr/>
            <p:nvPr/>
          </p:nvSpPr>
          <p:spPr>
            <a:xfrm flipV="1">
              <a:off x="2440983" y="2087977"/>
              <a:ext cx="483236" cy="244251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58AB6921-A871-FE0D-6D0C-4CCF288B6EFD}"/>
                </a:ext>
              </a:extLst>
            </p:cNvPr>
            <p:cNvSpPr/>
            <p:nvPr/>
          </p:nvSpPr>
          <p:spPr>
            <a:xfrm flipV="1">
              <a:off x="2427848" y="2171997"/>
              <a:ext cx="281014" cy="68284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C6BC0063-CCF3-1ED0-740E-D23FE83D1EA6}"/>
                </a:ext>
              </a:extLst>
            </p:cNvPr>
            <p:cNvSpPr/>
            <p:nvPr/>
          </p:nvSpPr>
          <p:spPr>
            <a:xfrm flipV="1">
              <a:off x="2569684" y="2292823"/>
              <a:ext cx="144444" cy="175966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39D76FBF-537D-E4A8-98D5-5D70BDEB057E}"/>
                </a:ext>
              </a:extLst>
            </p:cNvPr>
            <p:cNvSpPr/>
            <p:nvPr/>
          </p:nvSpPr>
          <p:spPr>
            <a:xfrm flipV="1">
              <a:off x="2908468" y="1704529"/>
              <a:ext cx="1499624" cy="850929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19D5E1CC-B395-7678-C7D7-CEB9EA25B1C3}"/>
                </a:ext>
              </a:extLst>
            </p:cNvPr>
            <p:cNvSpPr/>
            <p:nvPr/>
          </p:nvSpPr>
          <p:spPr>
            <a:xfrm flipV="1">
              <a:off x="5266902" y="1347355"/>
              <a:ext cx="890325" cy="1481242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751500F1-8B8B-EAE5-AFA4-6D3B89D30D75}"/>
                </a:ext>
              </a:extLst>
            </p:cNvPr>
            <p:cNvSpPr/>
            <p:nvPr/>
          </p:nvSpPr>
          <p:spPr>
            <a:xfrm flipV="1">
              <a:off x="4011533" y="2103742"/>
              <a:ext cx="1265880" cy="312536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269ED721-7346-51BB-5A82-926AB1E37004}"/>
                </a:ext>
              </a:extLst>
            </p:cNvPr>
            <p:cNvSpPr/>
            <p:nvPr/>
          </p:nvSpPr>
          <p:spPr>
            <a:xfrm flipV="1">
              <a:off x="2724624" y="2563353"/>
              <a:ext cx="270506" cy="315156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C211EC9A-6876-8B6B-D38C-050A709F372F}"/>
                </a:ext>
              </a:extLst>
            </p:cNvPr>
            <p:cNvSpPr/>
            <p:nvPr/>
          </p:nvSpPr>
          <p:spPr>
            <a:xfrm flipV="1">
              <a:off x="2995134" y="2710405"/>
              <a:ext cx="260012" cy="420204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7766C367-C1CD-56EA-502C-6F868FEF438A}"/>
                </a:ext>
              </a:extLst>
            </p:cNvPr>
            <p:cNvSpPr/>
            <p:nvPr/>
          </p:nvSpPr>
          <p:spPr>
            <a:xfrm flipV="1">
              <a:off x="3160587" y="2521299"/>
              <a:ext cx="94553" cy="286267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96B739EB-8925-4A8A-73B4-85CA4202C985}"/>
                </a:ext>
              </a:extLst>
            </p:cNvPr>
            <p:cNvSpPr/>
            <p:nvPr/>
          </p:nvSpPr>
          <p:spPr>
            <a:xfrm flipV="1">
              <a:off x="3454744" y="2531809"/>
              <a:ext cx="265265" cy="110301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D9895BF7-B0DC-9D47-EFCC-730951F8EC60}"/>
                </a:ext>
              </a:extLst>
            </p:cNvPr>
            <p:cNvSpPr/>
            <p:nvPr/>
          </p:nvSpPr>
          <p:spPr>
            <a:xfrm flipV="1">
              <a:off x="3654351" y="2460907"/>
              <a:ext cx="438586" cy="601424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89216F5D-D762-52D9-F8B2-2A2CDDCD2A06}"/>
                </a:ext>
              </a:extLst>
            </p:cNvPr>
            <p:cNvSpPr/>
            <p:nvPr/>
          </p:nvSpPr>
          <p:spPr>
            <a:xfrm flipV="1">
              <a:off x="4053546" y="2395246"/>
              <a:ext cx="154951" cy="559407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5C6ED9BF-FDC0-D161-2E50-E0AAFFFB2184}"/>
                </a:ext>
              </a:extLst>
            </p:cNvPr>
            <p:cNvSpPr/>
            <p:nvPr/>
          </p:nvSpPr>
          <p:spPr>
            <a:xfrm flipV="1">
              <a:off x="3980004" y="2471426"/>
              <a:ext cx="86666" cy="13140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67B5C211-B78A-FF92-2A5B-CE2A4D46B05D}"/>
                </a:ext>
              </a:extLst>
            </p:cNvPr>
            <p:cNvSpPr/>
            <p:nvPr/>
          </p:nvSpPr>
          <p:spPr>
            <a:xfrm flipV="1">
              <a:off x="4222936" y="2416265"/>
              <a:ext cx="122131" cy="529208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D6F0167A-7EBA-1DB1-A749-C1F3FEA85F26}"/>
                </a:ext>
              </a:extLst>
            </p:cNvPr>
            <p:cNvSpPr/>
            <p:nvPr/>
          </p:nvSpPr>
          <p:spPr>
            <a:xfrm flipV="1">
              <a:off x="4776439" y="2295466"/>
              <a:ext cx="596825" cy="803658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FF712E5A-F464-7F0A-3F99-11B41A697019}"/>
                </a:ext>
              </a:extLst>
            </p:cNvPr>
            <p:cNvSpPr/>
            <p:nvPr/>
          </p:nvSpPr>
          <p:spPr>
            <a:xfrm flipV="1">
              <a:off x="8052385" y="2413622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DC4706E3-90F3-3850-6348-6520DECD38E1}"/>
                </a:ext>
              </a:extLst>
            </p:cNvPr>
            <p:cNvSpPr/>
            <p:nvPr/>
          </p:nvSpPr>
          <p:spPr>
            <a:xfrm flipV="1">
              <a:off x="4896590" y="2825956"/>
              <a:ext cx="624404" cy="564661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B9BCF4F6-4E08-7941-D69D-13D3E1B6A0C7}"/>
                </a:ext>
              </a:extLst>
            </p:cNvPr>
            <p:cNvSpPr/>
            <p:nvPr/>
          </p:nvSpPr>
          <p:spPr>
            <a:xfrm flipV="1">
              <a:off x="4880838" y="3341367"/>
              <a:ext cx="177276" cy="126062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1D6BB370-306E-70ED-BB49-65AE3BDE61F7}"/>
                </a:ext>
              </a:extLst>
            </p:cNvPr>
            <p:cNvSpPr/>
            <p:nvPr/>
          </p:nvSpPr>
          <p:spPr>
            <a:xfrm flipV="1">
              <a:off x="5522974" y="3191683"/>
              <a:ext cx="234398" cy="153641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7EC2BC31-EE3E-1054-11C3-6E1F6D294B10}"/>
                </a:ext>
              </a:extLst>
            </p:cNvPr>
            <p:cNvSpPr/>
            <p:nvPr/>
          </p:nvSpPr>
          <p:spPr>
            <a:xfrm flipV="1">
              <a:off x="6288543" y="2715667"/>
              <a:ext cx="302028" cy="338136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9211FAA0-031A-0105-3376-765C0F8B7CCC}"/>
                </a:ext>
              </a:extLst>
            </p:cNvPr>
            <p:cNvSpPr/>
            <p:nvPr/>
          </p:nvSpPr>
          <p:spPr>
            <a:xfrm flipV="1">
              <a:off x="5026590" y="3349257"/>
              <a:ext cx="330917" cy="592895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B86AACC1-8C0F-7577-8E72-0FF10C573CBD}"/>
                </a:ext>
              </a:extLst>
            </p:cNvPr>
            <p:cNvSpPr/>
            <p:nvPr/>
          </p:nvSpPr>
          <p:spPr>
            <a:xfrm flipV="1">
              <a:off x="5129023" y="4007155"/>
              <a:ext cx="86666" cy="106370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53B1746C-F2CF-04E5-C187-B506B3CEE46B}"/>
                </a:ext>
              </a:extLst>
            </p:cNvPr>
            <p:cNvSpPr/>
            <p:nvPr/>
          </p:nvSpPr>
          <p:spPr>
            <a:xfrm flipV="1">
              <a:off x="6932539" y="3014570"/>
              <a:ext cx="413880" cy="192861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5B8533D2-4247-FE59-CE63-CC316D208223}"/>
                </a:ext>
              </a:extLst>
            </p:cNvPr>
            <p:cNvSpPr/>
            <p:nvPr/>
          </p:nvSpPr>
          <p:spPr>
            <a:xfrm flipV="1">
              <a:off x="7230733" y="3136545"/>
              <a:ext cx="104392" cy="518046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A48BA38F-2BCD-68CA-3674-30F769F002EB}"/>
                </a:ext>
              </a:extLst>
            </p:cNvPr>
            <p:cNvSpPr/>
            <p:nvPr/>
          </p:nvSpPr>
          <p:spPr>
            <a:xfrm flipV="1">
              <a:off x="6805264" y="3658964"/>
              <a:ext cx="88379" cy="42873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58A7EAE0-48C9-D273-0688-49F538673515}"/>
                </a:ext>
              </a:extLst>
            </p:cNvPr>
            <p:cNvSpPr/>
            <p:nvPr/>
          </p:nvSpPr>
          <p:spPr>
            <a:xfrm flipV="1">
              <a:off x="6761928" y="3772760"/>
              <a:ext cx="144973" cy="55157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D848AA44-1A28-335F-F585-87C3E7BF79A5}"/>
                </a:ext>
              </a:extLst>
            </p:cNvPr>
            <p:cNvSpPr/>
            <p:nvPr/>
          </p:nvSpPr>
          <p:spPr>
            <a:xfrm flipV="1">
              <a:off x="7900455" y="3163110"/>
              <a:ext cx="80732" cy="568289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2C0B767B-DA11-7C0D-C5F3-025113632A6A}"/>
                </a:ext>
              </a:extLst>
            </p:cNvPr>
            <p:cNvSpPr/>
            <p:nvPr/>
          </p:nvSpPr>
          <p:spPr>
            <a:xfrm flipV="1">
              <a:off x="6063133" y="4609086"/>
              <a:ext cx="211393" cy="657299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3531AB3A-59F5-DCBF-13EC-A660CC025A27}"/>
                </a:ext>
              </a:extLst>
            </p:cNvPr>
            <p:cNvSpPr/>
            <p:nvPr/>
          </p:nvSpPr>
          <p:spPr>
            <a:xfrm flipV="1">
              <a:off x="5092050" y="5193703"/>
              <a:ext cx="1271637" cy="1142841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DB4571D2-8298-9813-A80D-A48C80FBF899}"/>
                </a:ext>
              </a:extLst>
            </p:cNvPr>
            <p:cNvSpPr/>
            <p:nvPr/>
          </p:nvSpPr>
          <p:spPr>
            <a:xfrm flipV="1">
              <a:off x="7079067" y="4478873"/>
              <a:ext cx="287578" cy="753453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7A1386F2-0284-9DE0-1966-C371A3CFE707}"/>
                </a:ext>
              </a:extLst>
            </p:cNvPr>
            <p:cNvSpPr/>
            <p:nvPr/>
          </p:nvSpPr>
          <p:spPr>
            <a:xfrm flipV="1">
              <a:off x="6834809" y="4932925"/>
              <a:ext cx="271829" cy="1235026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2F15DCCF-632D-7F54-B1B3-B5EA012F7A44}"/>
                </a:ext>
              </a:extLst>
            </p:cNvPr>
            <p:cNvSpPr/>
            <p:nvPr/>
          </p:nvSpPr>
          <p:spPr>
            <a:xfrm flipV="1">
              <a:off x="5857823" y="5080665"/>
              <a:ext cx="984866" cy="1061693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42A18150-B5EF-FB7A-3DA4-ADCE927CA71B}"/>
                </a:ext>
              </a:extLst>
            </p:cNvPr>
            <p:cNvSpPr/>
            <p:nvPr/>
          </p:nvSpPr>
          <p:spPr>
            <a:xfrm flipV="1">
              <a:off x="6712696" y="5701120"/>
              <a:ext cx="179241" cy="33487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6BEF353F-2014-018B-69C5-163450E8B3A3}"/>
                </a:ext>
              </a:extLst>
            </p:cNvPr>
            <p:cNvSpPr/>
            <p:nvPr/>
          </p:nvSpPr>
          <p:spPr>
            <a:xfrm flipV="1">
              <a:off x="6452684" y="6315680"/>
              <a:ext cx="210763" cy="185150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8DB25130-CCE0-EA82-24FE-5E329330AD94}"/>
                </a:ext>
              </a:extLst>
            </p:cNvPr>
            <p:cNvSpPr/>
            <p:nvPr/>
          </p:nvSpPr>
          <p:spPr>
            <a:xfrm flipV="1">
              <a:off x="6807243" y="6053722"/>
              <a:ext cx="120153" cy="151663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B9DBCF40-73AB-4FBD-71B6-753DA070B584}"/>
                </a:ext>
              </a:extLst>
            </p:cNvPr>
            <p:cNvSpPr/>
            <p:nvPr/>
          </p:nvSpPr>
          <p:spPr>
            <a:xfrm flipV="1">
              <a:off x="624651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40C64BBD-0127-D2FC-CC22-3BAF36CC7C60}"/>
                </a:ext>
              </a:extLst>
            </p:cNvPr>
            <p:cNvSpPr/>
            <p:nvPr/>
          </p:nvSpPr>
          <p:spPr>
            <a:xfrm flipV="1">
              <a:off x="2959491" y="826861"/>
              <a:ext cx="376600" cy="20598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0F56CF2C-268D-6567-A5D6-4965421AA806}"/>
                </a:ext>
              </a:extLst>
            </p:cNvPr>
            <p:cNvSpPr/>
            <p:nvPr/>
          </p:nvSpPr>
          <p:spPr>
            <a:xfrm flipV="1">
              <a:off x="6674608" y="543931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6A944287-2329-DD49-FDEE-FC440E648397}"/>
                </a:ext>
              </a:extLst>
            </p:cNvPr>
            <p:cNvSpPr/>
            <p:nvPr/>
          </p:nvSpPr>
          <p:spPr>
            <a:xfrm flipV="1">
              <a:off x="6786507" y="516721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54619CC8-DC8A-60E4-26B5-1AEEB2A14672}"/>
                </a:ext>
              </a:extLst>
            </p:cNvPr>
            <p:cNvSpPr/>
            <p:nvPr/>
          </p:nvSpPr>
          <p:spPr>
            <a:xfrm flipV="1">
              <a:off x="6726617" y="530326"/>
              <a:ext cx="37569" cy="6101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F2823C74-B211-18A5-BBF0-700D3849097C}"/>
                </a:ext>
              </a:extLst>
            </p:cNvPr>
            <p:cNvSpPr/>
            <p:nvPr/>
          </p:nvSpPr>
          <p:spPr>
            <a:xfrm flipV="1">
              <a:off x="6812069" y="520300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02482928-68CA-6606-03CB-B0C021C75F04}"/>
                </a:ext>
              </a:extLst>
            </p:cNvPr>
            <p:cNvSpPr/>
            <p:nvPr/>
          </p:nvSpPr>
          <p:spPr>
            <a:xfrm flipV="1">
              <a:off x="6816102" y="1219481"/>
              <a:ext cx="820402" cy="1361592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868478DC-C11F-A2E4-E8B2-C326E8548B60}"/>
                </a:ext>
              </a:extLst>
            </p:cNvPr>
            <p:cNvSpPr/>
            <p:nvPr/>
          </p:nvSpPr>
          <p:spPr>
            <a:xfrm flipV="1">
              <a:off x="6889951" y="2028561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667F12F5-12CF-0CF1-EC74-8CE32440C939}"/>
                </a:ext>
              </a:extLst>
            </p:cNvPr>
            <p:cNvSpPr/>
            <p:nvPr/>
          </p:nvSpPr>
          <p:spPr>
            <a:xfrm flipV="1">
              <a:off x="7013325" y="3512869"/>
              <a:ext cx="306060" cy="330464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3148AB5A-D77C-E2F3-5FF5-647F289D8E17}"/>
                </a:ext>
              </a:extLst>
            </p:cNvPr>
            <p:cNvSpPr/>
            <p:nvPr/>
          </p:nvSpPr>
          <p:spPr>
            <a:xfrm flipV="1">
              <a:off x="7484826" y="2341760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2E23A6F5-8860-A8C2-424D-C974EECF2B2A}"/>
                </a:ext>
              </a:extLst>
            </p:cNvPr>
            <p:cNvSpPr/>
            <p:nvPr/>
          </p:nvSpPr>
          <p:spPr>
            <a:xfrm flipV="1">
              <a:off x="6889959" y="3343357"/>
              <a:ext cx="90609" cy="116290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AAD13900-E951-AFE9-DF74-B2FFAED59BB5}"/>
                </a:ext>
              </a:extLst>
            </p:cNvPr>
            <p:cNvSpPr/>
            <p:nvPr/>
          </p:nvSpPr>
          <p:spPr>
            <a:xfrm flipV="1">
              <a:off x="6795408" y="3561990"/>
              <a:ext cx="51213" cy="57122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7F5F59BB-7D1A-7331-BF58-07F25529B844}"/>
                </a:ext>
              </a:extLst>
            </p:cNvPr>
            <p:cNvSpPr/>
            <p:nvPr/>
          </p:nvSpPr>
          <p:spPr>
            <a:xfrm flipV="1">
              <a:off x="6748137" y="3709719"/>
              <a:ext cx="47282" cy="82723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63C55F7A-5F94-2A9B-B171-F73E452C99DA}"/>
                </a:ext>
              </a:extLst>
            </p:cNvPr>
            <p:cNvSpPr/>
            <p:nvPr/>
          </p:nvSpPr>
          <p:spPr>
            <a:xfrm flipV="1">
              <a:off x="6766520" y="3883068"/>
              <a:ext cx="199601" cy="537082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B59EE087-E3EC-4385-F6F4-49CCA756B640}"/>
                </a:ext>
              </a:extLst>
            </p:cNvPr>
            <p:cNvSpPr/>
            <p:nvPr/>
          </p:nvSpPr>
          <p:spPr>
            <a:xfrm flipV="1">
              <a:off x="6682480" y="4384704"/>
              <a:ext cx="84033" cy="101117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82D52D73-5B84-D3FF-288C-F54E7CC224A1}"/>
                </a:ext>
              </a:extLst>
            </p:cNvPr>
            <p:cNvSpPr/>
            <p:nvPr/>
          </p:nvSpPr>
          <p:spPr>
            <a:xfrm flipV="1">
              <a:off x="7201111" y="4475551"/>
              <a:ext cx="118276" cy="528969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75AC5DC2-A773-813B-45A8-07AFB5FB7149}"/>
                </a:ext>
              </a:extLst>
            </p:cNvPr>
            <p:cNvSpPr/>
            <p:nvPr/>
          </p:nvSpPr>
          <p:spPr>
            <a:xfrm flipV="1">
              <a:off x="7404063" y="3097142"/>
              <a:ext cx="93448" cy="220603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7A97F656-9EF3-5CEB-2EF5-F9727E9E38A0}"/>
                </a:ext>
              </a:extLst>
            </p:cNvPr>
            <p:cNvSpPr/>
            <p:nvPr/>
          </p:nvSpPr>
          <p:spPr>
            <a:xfrm flipV="1">
              <a:off x="6781867" y="632233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DEF7F288-6686-3C8E-5CB0-7E8E81BE5D0C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6BC1B2B9-5AB0-5F57-2794-BD2BEAE9A6E6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" name="BlokTextu 91">
              <a:extLst>
                <a:ext uri="{FF2B5EF4-FFF2-40B4-BE49-F238E27FC236}">
                  <a16:creationId xmlns:a16="http://schemas.microsoft.com/office/drawing/2014/main" id="{3A0BE711-20D3-3B68-B2EC-BCD18001B284}"/>
                </a:ext>
              </a:extLst>
            </p:cNvPr>
            <p:cNvSpPr txBox="1"/>
            <p:nvPr/>
          </p:nvSpPr>
          <p:spPr>
            <a:xfrm>
              <a:off x="5578083" y="3629482"/>
              <a:ext cx="939821" cy="317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93" name="BlokTextu 92">
              <a:extLst>
                <a:ext uri="{FF2B5EF4-FFF2-40B4-BE49-F238E27FC236}">
                  <a16:creationId xmlns:a16="http://schemas.microsoft.com/office/drawing/2014/main" id="{92885B32-BC81-919F-AABC-0988ACC27B93}"/>
                </a:ext>
              </a:extLst>
            </p:cNvPr>
            <p:cNvSpPr txBox="1"/>
            <p:nvPr/>
          </p:nvSpPr>
          <p:spPr>
            <a:xfrm>
              <a:off x="6734546" y="3994076"/>
              <a:ext cx="827948" cy="317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spc="-35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94" name="BlokTextu 93">
              <a:extLst>
                <a:ext uri="{FF2B5EF4-FFF2-40B4-BE49-F238E27FC236}">
                  <a16:creationId xmlns:a16="http://schemas.microsoft.com/office/drawing/2014/main" id="{43C96783-2941-2554-827F-D1D33AF94F14}"/>
                </a:ext>
              </a:extLst>
            </p:cNvPr>
            <p:cNvSpPr txBox="1"/>
            <p:nvPr/>
          </p:nvSpPr>
          <p:spPr>
            <a:xfrm>
              <a:off x="7253479" y="2520378"/>
              <a:ext cx="753368" cy="317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</p:grpSp>
      <p:pic>
        <p:nvPicPr>
          <p:cNvPr id="97" name="Grafický objekt 96">
            <a:extLst>
              <a:ext uri="{FF2B5EF4-FFF2-40B4-BE49-F238E27FC236}">
                <a16:creationId xmlns:a16="http://schemas.microsoft.com/office/drawing/2014/main" id="{02976234-CF64-BAB8-5446-F76F2A2C5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8241" y="3169865"/>
            <a:ext cx="4717532" cy="1630947"/>
          </a:xfrm>
          <a:prstGeom prst="rect">
            <a:avLst/>
          </a:prstGeom>
        </p:spPr>
      </p:pic>
      <p:sp>
        <p:nvSpPr>
          <p:cNvPr id="100" name="BlokTextu 99">
            <a:extLst>
              <a:ext uri="{FF2B5EF4-FFF2-40B4-BE49-F238E27FC236}">
                <a16:creationId xmlns:a16="http://schemas.microsoft.com/office/drawing/2014/main" id="{C06BF5FC-8E2D-425A-5BDF-208F1F4DABAC}"/>
              </a:ext>
            </a:extLst>
          </p:cNvPr>
          <p:cNvSpPr txBox="1"/>
          <p:nvPr/>
        </p:nvSpPr>
        <p:spPr>
          <a:xfrm>
            <a:off x="6333713" y="3429000"/>
            <a:ext cx="43265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Skutočne sýty je ten, kto našiel zmysel života.</a:t>
            </a:r>
            <a:endParaRPr lang="sk-SK" sz="3200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3858AEF9-1647-38D9-795E-151421267BDB}"/>
              </a:ext>
            </a:extLst>
          </p:cNvPr>
          <p:cNvGrpSpPr/>
          <p:nvPr/>
        </p:nvGrpSpPr>
        <p:grpSpPr>
          <a:xfrm>
            <a:off x="10442447" y="1058818"/>
            <a:ext cx="753112" cy="740279"/>
            <a:chOff x="5168950" y="2413938"/>
            <a:chExt cx="1854099" cy="1822501"/>
          </a:xfrm>
        </p:grpSpPr>
        <p:sp>
          <p:nvSpPr>
            <p:cNvPr id="102" name="Voľný tvar: obrazec 101">
              <a:extLst>
                <a:ext uri="{FF2B5EF4-FFF2-40B4-BE49-F238E27FC236}">
                  <a16:creationId xmlns:a16="http://schemas.microsoft.com/office/drawing/2014/main" id="{7DBDF5C5-FB0D-3FCD-B33E-495B8D7C732A}"/>
                </a:ext>
              </a:extLst>
            </p:cNvPr>
            <p:cNvSpPr/>
            <p:nvPr/>
          </p:nvSpPr>
          <p:spPr>
            <a:xfrm flipV="1">
              <a:off x="5168950" y="2632389"/>
              <a:ext cx="836524" cy="1603993"/>
            </a:xfrm>
            <a:custGeom>
              <a:avLst/>
              <a:gdLst>
                <a:gd name="csX0" fmla="*/ 633752 w 633699"/>
                <a:gd name="csY0" fmla="*/ 1164880 h 1215086"/>
                <a:gd name="csX1" fmla="*/ 53 w 633699"/>
                <a:gd name="csY1" fmla="*/ 1134591 h 1215086"/>
                <a:gd name="csX2" fmla="*/ 53 w 633699"/>
                <a:gd name="csY2" fmla="*/ 68 h 1215086"/>
                <a:gd name="csX3" fmla="*/ 633752 w 633699"/>
                <a:gd name="csY3" fmla="*/ 30301 h 1215086"/>
                <a:gd name="csX4" fmla="*/ 633752 w 633699"/>
                <a:gd name="csY4" fmla="*/ 76443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33699" h="1215086">
                  <a:moveTo>
                    <a:pt x="633752" y="1164880"/>
                  </a:moveTo>
                  <a:cubicBezTo>
                    <a:pt x="298587" y="1293568"/>
                    <a:pt x="53" y="1134591"/>
                    <a:pt x="53" y="1134591"/>
                  </a:cubicBezTo>
                  <a:lnTo>
                    <a:pt x="53" y="68"/>
                  </a:lnTo>
                  <a:cubicBezTo>
                    <a:pt x="53" y="68"/>
                    <a:pt x="298587" y="158989"/>
                    <a:pt x="633752" y="30301"/>
                  </a:cubicBezTo>
                  <a:lnTo>
                    <a:pt x="633752" y="76443"/>
                  </a:ln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Voľný tvar: obrazec 102">
              <a:extLst>
                <a:ext uri="{FF2B5EF4-FFF2-40B4-BE49-F238E27FC236}">
                  <a16:creationId xmlns:a16="http://schemas.microsoft.com/office/drawing/2014/main" id="{E61BE7DC-5E99-476A-1EDB-0468ED3ECCC9}"/>
                </a:ext>
              </a:extLst>
            </p:cNvPr>
            <p:cNvSpPr/>
            <p:nvPr/>
          </p:nvSpPr>
          <p:spPr>
            <a:xfrm flipV="1">
              <a:off x="6186525" y="2632389"/>
              <a:ext cx="836524" cy="1603993"/>
            </a:xfrm>
            <a:custGeom>
              <a:avLst/>
              <a:gdLst>
                <a:gd name="csX0" fmla="*/ 60 w 633699"/>
                <a:gd name="csY0" fmla="*/ 1164880 h 1215086"/>
                <a:gd name="csX1" fmla="*/ 60 w 633699"/>
                <a:gd name="csY1" fmla="*/ 76443 h 1215086"/>
                <a:gd name="csX2" fmla="*/ 60 w 633699"/>
                <a:gd name="csY2" fmla="*/ 30301 h 1215086"/>
                <a:gd name="csX3" fmla="*/ 633759 w 633699"/>
                <a:gd name="csY3" fmla="*/ 68 h 1215086"/>
                <a:gd name="csX4" fmla="*/ 633759 w 633699"/>
                <a:gd name="csY4" fmla="*/ 1134591 h 1215086"/>
                <a:gd name="csX5" fmla="*/ 60 w 633699"/>
                <a:gd name="csY5" fmla="*/ 1164880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33699" h="1215086">
                  <a:moveTo>
                    <a:pt x="60" y="1164880"/>
                  </a:moveTo>
                  <a:lnTo>
                    <a:pt x="60" y="76443"/>
                  </a:lnTo>
                  <a:lnTo>
                    <a:pt x="60" y="30301"/>
                  </a:lnTo>
                  <a:cubicBezTo>
                    <a:pt x="335225" y="158989"/>
                    <a:pt x="633759" y="68"/>
                    <a:pt x="633759" y="68"/>
                  </a:cubicBezTo>
                  <a:lnTo>
                    <a:pt x="633759" y="1134591"/>
                  </a:lnTo>
                  <a:cubicBezTo>
                    <a:pt x="633759" y="1134591"/>
                    <a:pt x="335225" y="1293568"/>
                    <a:pt x="60" y="1164880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4" name="Voľný tvar: obrazec 103">
              <a:extLst>
                <a:ext uri="{FF2B5EF4-FFF2-40B4-BE49-F238E27FC236}">
                  <a16:creationId xmlns:a16="http://schemas.microsoft.com/office/drawing/2014/main" id="{B4E8312F-02E6-904E-C4F5-F77435D80BF0}"/>
                </a:ext>
              </a:extLst>
            </p:cNvPr>
            <p:cNvSpPr/>
            <p:nvPr/>
          </p:nvSpPr>
          <p:spPr>
            <a:xfrm flipV="1">
              <a:off x="5256952" y="2514782"/>
              <a:ext cx="838767" cy="1721657"/>
            </a:xfrm>
            <a:custGeom>
              <a:avLst/>
              <a:gdLst>
                <a:gd name="csX0" fmla="*/ 635452 w 635398"/>
                <a:gd name="csY0" fmla="*/ 1134645 h 1304221"/>
                <a:gd name="csX1" fmla="*/ 54 w 635398"/>
                <a:gd name="csY1" fmla="*/ 1288527 h 1304221"/>
                <a:gd name="csX2" fmla="*/ 54 w 635398"/>
                <a:gd name="csY2" fmla="*/ 153891 h 1304221"/>
                <a:gd name="csX3" fmla="*/ 635452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635452" y="1134645"/>
                  </a:moveTo>
                  <a:cubicBezTo>
                    <a:pt x="327803" y="1377017"/>
                    <a:pt x="54" y="1288527"/>
                    <a:pt x="54" y="1288527"/>
                  </a:cubicBezTo>
                  <a:lnTo>
                    <a:pt x="54" y="153891"/>
                  </a:lnTo>
                  <a:cubicBezTo>
                    <a:pt x="54" y="153891"/>
                    <a:pt x="367943" y="284673"/>
                    <a:pt x="635452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5" name="Voľný tvar: obrazec 104">
              <a:extLst>
                <a:ext uri="{FF2B5EF4-FFF2-40B4-BE49-F238E27FC236}">
                  <a16:creationId xmlns:a16="http://schemas.microsoft.com/office/drawing/2014/main" id="{B9921F33-F795-56A6-2C15-31D220E0196B}"/>
                </a:ext>
              </a:extLst>
            </p:cNvPr>
            <p:cNvSpPr/>
            <p:nvPr/>
          </p:nvSpPr>
          <p:spPr>
            <a:xfrm flipV="1">
              <a:off x="5221899" y="2701113"/>
              <a:ext cx="874042" cy="1535310"/>
            </a:xfrm>
            <a:custGeom>
              <a:avLst/>
              <a:gdLst>
                <a:gd name="csX0" fmla="*/ 26766 w 662120"/>
                <a:gd name="csY0" fmla="*/ 153877 h 1163056"/>
                <a:gd name="csX1" fmla="*/ 26766 w 662120"/>
                <a:gd name="csY1" fmla="*/ 1163108 h 1163056"/>
                <a:gd name="csX2" fmla="*/ 43 w 662120"/>
                <a:gd name="csY2" fmla="*/ 1152748 h 1163056"/>
                <a:gd name="csX3" fmla="*/ 43 w 662120"/>
                <a:gd name="csY3" fmla="*/ 115038 h 1163056"/>
                <a:gd name="csX4" fmla="*/ 662164 w 662120"/>
                <a:gd name="csY4" fmla="*/ 52 h 1163056"/>
                <a:gd name="csX5" fmla="*/ 26766 w 662120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20" h="1163056">
                  <a:moveTo>
                    <a:pt x="26766" y="153877"/>
                  </a:moveTo>
                  <a:lnTo>
                    <a:pt x="26766" y="1163108"/>
                  </a:lnTo>
                  <a:cubicBezTo>
                    <a:pt x="16858" y="1159428"/>
                    <a:pt x="7856" y="1155975"/>
                    <a:pt x="43" y="1152748"/>
                  </a:cubicBezTo>
                  <a:lnTo>
                    <a:pt x="43" y="115038"/>
                  </a:lnTo>
                  <a:cubicBezTo>
                    <a:pt x="43" y="115038"/>
                    <a:pt x="394598" y="284659"/>
                    <a:pt x="662164" y="52"/>
                  </a:cubicBezTo>
                  <a:cubicBezTo>
                    <a:pt x="394598" y="284659"/>
                    <a:pt x="26766" y="153877"/>
                    <a:pt x="26766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Voľný tvar: obrazec 105">
              <a:extLst>
                <a:ext uri="{FF2B5EF4-FFF2-40B4-BE49-F238E27FC236}">
                  <a16:creationId xmlns:a16="http://schemas.microsoft.com/office/drawing/2014/main" id="{3D6419D8-CDBE-3DDD-94C1-6BFB79259B34}"/>
                </a:ext>
              </a:extLst>
            </p:cNvPr>
            <p:cNvSpPr/>
            <p:nvPr/>
          </p:nvSpPr>
          <p:spPr>
            <a:xfrm flipV="1">
              <a:off x="5314236" y="2520698"/>
              <a:ext cx="781369" cy="1715725"/>
            </a:xfrm>
            <a:custGeom>
              <a:avLst/>
              <a:gdLst>
                <a:gd name="csX0" fmla="*/ 23483 w 591917"/>
                <a:gd name="csY0" fmla="*/ 230816 h 1299727"/>
                <a:gd name="csX1" fmla="*/ 23483 w 591917"/>
                <a:gd name="csY1" fmla="*/ 1299777 h 1299727"/>
                <a:gd name="csX2" fmla="*/ 44 w 591917"/>
                <a:gd name="csY2" fmla="*/ 1296833 h 1299727"/>
                <a:gd name="csX3" fmla="*/ 44 w 591917"/>
                <a:gd name="csY3" fmla="*/ 203923 h 1299727"/>
                <a:gd name="csX4" fmla="*/ 591962 w 591917"/>
                <a:gd name="csY4" fmla="*/ 50 h 1299727"/>
                <a:gd name="csX5" fmla="*/ 2348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23483" y="230816"/>
                  </a:moveTo>
                  <a:lnTo>
                    <a:pt x="23483" y="1299777"/>
                  </a:lnTo>
                  <a:cubicBezTo>
                    <a:pt x="14934" y="1298815"/>
                    <a:pt x="7121" y="1297852"/>
                    <a:pt x="44" y="1296833"/>
                  </a:cubicBezTo>
                  <a:lnTo>
                    <a:pt x="44" y="203923"/>
                  </a:lnTo>
                  <a:cubicBezTo>
                    <a:pt x="44" y="203923"/>
                    <a:pt x="344834" y="317042"/>
                    <a:pt x="591962" y="50"/>
                  </a:cubicBezTo>
                  <a:cubicBezTo>
                    <a:pt x="344834" y="317042"/>
                    <a:pt x="23483" y="230816"/>
                    <a:pt x="2348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7" name="Voľný tvar: obrazec 106">
              <a:extLst>
                <a:ext uri="{FF2B5EF4-FFF2-40B4-BE49-F238E27FC236}">
                  <a16:creationId xmlns:a16="http://schemas.microsoft.com/office/drawing/2014/main" id="{CB0E5554-3527-EF79-0B3E-36A21533A812}"/>
                </a:ext>
              </a:extLst>
            </p:cNvPr>
            <p:cNvSpPr/>
            <p:nvPr/>
          </p:nvSpPr>
          <p:spPr>
            <a:xfrm flipV="1">
              <a:off x="6095719" y="2514782"/>
              <a:ext cx="838767" cy="1721657"/>
            </a:xfrm>
            <a:custGeom>
              <a:avLst/>
              <a:gdLst>
                <a:gd name="csX0" fmla="*/ 58 w 635398"/>
                <a:gd name="csY0" fmla="*/ 1134645 h 1304221"/>
                <a:gd name="csX1" fmla="*/ 635456 w 635398"/>
                <a:gd name="csY1" fmla="*/ 1288527 h 1304221"/>
                <a:gd name="csX2" fmla="*/ 635456 w 635398"/>
                <a:gd name="csY2" fmla="*/ 153891 h 1304221"/>
                <a:gd name="csX3" fmla="*/ 58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58" y="1134645"/>
                  </a:moveTo>
                  <a:cubicBezTo>
                    <a:pt x="307708" y="1377017"/>
                    <a:pt x="635456" y="1288527"/>
                    <a:pt x="635456" y="1288527"/>
                  </a:cubicBezTo>
                  <a:lnTo>
                    <a:pt x="635456" y="153891"/>
                  </a:lnTo>
                  <a:cubicBezTo>
                    <a:pt x="635456" y="153891"/>
                    <a:pt x="267624" y="284673"/>
                    <a:pt x="58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8" name="Voľný tvar: obrazec 107">
              <a:extLst>
                <a:ext uri="{FF2B5EF4-FFF2-40B4-BE49-F238E27FC236}">
                  <a16:creationId xmlns:a16="http://schemas.microsoft.com/office/drawing/2014/main" id="{2C384BA2-4848-31F5-3003-73F7E987E85C}"/>
                </a:ext>
              </a:extLst>
            </p:cNvPr>
            <p:cNvSpPr/>
            <p:nvPr/>
          </p:nvSpPr>
          <p:spPr>
            <a:xfrm flipV="1">
              <a:off x="6096058" y="2701113"/>
              <a:ext cx="874117" cy="1535310"/>
            </a:xfrm>
            <a:custGeom>
              <a:avLst/>
              <a:gdLst>
                <a:gd name="csX0" fmla="*/ 635467 w 662177"/>
                <a:gd name="csY0" fmla="*/ 153877 h 1163056"/>
                <a:gd name="csX1" fmla="*/ 635467 w 662177"/>
                <a:gd name="csY1" fmla="*/ 1163108 h 1163056"/>
                <a:gd name="csX2" fmla="*/ 662247 w 662177"/>
                <a:gd name="csY2" fmla="*/ 1152748 h 1163056"/>
                <a:gd name="csX3" fmla="*/ 662247 w 662177"/>
                <a:gd name="csY3" fmla="*/ 115038 h 1163056"/>
                <a:gd name="csX4" fmla="*/ 69 w 662177"/>
                <a:gd name="csY4" fmla="*/ 52 h 1163056"/>
                <a:gd name="csX5" fmla="*/ 635467 w 662177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77" h="1163056">
                  <a:moveTo>
                    <a:pt x="635467" y="153877"/>
                  </a:moveTo>
                  <a:lnTo>
                    <a:pt x="635467" y="1163108"/>
                  </a:lnTo>
                  <a:cubicBezTo>
                    <a:pt x="645432" y="1159428"/>
                    <a:pt x="654377" y="1155975"/>
                    <a:pt x="662247" y="1152748"/>
                  </a:cubicBezTo>
                  <a:lnTo>
                    <a:pt x="662247" y="115038"/>
                  </a:lnTo>
                  <a:cubicBezTo>
                    <a:pt x="662247" y="115038"/>
                    <a:pt x="267635" y="284659"/>
                    <a:pt x="69" y="52"/>
                  </a:cubicBezTo>
                  <a:cubicBezTo>
                    <a:pt x="267635" y="284659"/>
                    <a:pt x="635467" y="153877"/>
                    <a:pt x="635467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9" name="Voľný tvar: obrazec 108">
              <a:extLst>
                <a:ext uri="{FF2B5EF4-FFF2-40B4-BE49-F238E27FC236}">
                  <a16:creationId xmlns:a16="http://schemas.microsoft.com/office/drawing/2014/main" id="{5A0C0835-D8E5-C8D6-017B-91F9A1F894BF}"/>
                </a:ext>
              </a:extLst>
            </p:cNvPr>
            <p:cNvSpPr/>
            <p:nvPr/>
          </p:nvSpPr>
          <p:spPr>
            <a:xfrm flipV="1">
              <a:off x="6095759" y="2520698"/>
              <a:ext cx="781369" cy="1715725"/>
            </a:xfrm>
            <a:custGeom>
              <a:avLst/>
              <a:gdLst>
                <a:gd name="csX0" fmla="*/ 568603 w 591917"/>
                <a:gd name="csY0" fmla="*/ 230816 h 1299727"/>
                <a:gd name="csX1" fmla="*/ 568603 w 591917"/>
                <a:gd name="csY1" fmla="*/ 1299777 h 1299727"/>
                <a:gd name="csX2" fmla="*/ 591985 w 591917"/>
                <a:gd name="csY2" fmla="*/ 1296833 h 1299727"/>
                <a:gd name="csX3" fmla="*/ 591985 w 591917"/>
                <a:gd name="csY3" fmla="*/ 203923 h 1299727"/>
                <a:gd name="csX4" fmla="*/ 68 w 591917"/>
                <a:gd name="csY4" fmla="*/ 50 h 1299727"/>
                <a:gd name="csX5" fmla="*/ 56860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568603" y="230816"/>
                  </a:moveTo>
                  <a:lnTo>
                    <a:pt x="568603" y="1299777"/>
                  </a:lnTo>
                  <a:cubicBezTo>
                    <a:pt x="577095" y="1298815"/>
                    <a:pt x="584908" y="1297852"/>
                    <a:pt x="591985" y="1296833"/>
                  </a:cubicBezTo>
                  <a:lnTo>
                    <a:pt x="591985" y="203923"/>
                  </a:lnTo>
                  <a:cubicBezTo>
                    <a:pt x="591985" y="203923"/>
                    <a:pt x="247195" y="317042"/>
                    <a:pt x="68" y="50"/>
                  </a:cubicBezTo>
                  <a:cubicBezTo>
                    <a:pt x="247195" y="317042"/>
                    <a:pt x="568603" y="230816"/>
                    <a:pt x="56860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0" name="Voľný tvar: obrazec 109">
              <a:extLst>
                <a:ext uri="{FF2B5EF4-FFF2-40B4-BE49-F238E27FC236}">
                  <a16:creationId xmlns:a16="http://schemas.microsoft.com/office/drawing/2014/main" id="{76DBE929-2883-DA75-BCB9-C2C1D2881E71}"/>
                </a:ext>
              </a:extLst>
            </p:cNvPr>
            <p:cNvSpPr/>
            <p:nvPr/>
          </p:nvSpPr>
          <p:spPr>
            <a:xfrm flipV="1">
              <a:off x="5345177" y="2413956"/>
              <a:ext cx="659922" cy="1721569"/>
            </a:xfrm>
            <a:custGeom>
              <a:avLst/>
              <a:gdLst>
                <a:gd name="csX0" fmla="*/ 44 w 499916"/>
                <a:gd name="csY0" fmla="*/ 1288981 h 1304154"/>
                <a:gd name="csX1" fmla="*/ 44 w 499916"/>
                <a:gd name="csY1" fmla="*/ 154401 h 1304154"/>
                <a:gd name="csX2" fmla="*/ 499961 w 499916"/>
                <a:gd name="csY2" fmla="*/ 67 h 1304154"/>
                <a:gd name="csX3" fmla="*/ 499961 w 499916"/>
                <a:gd name="csY3" fmla="*/ 1141666 h 1304154"/>
                <a:gd name="csX4" fmla="*/ 44 w 499916"/>
                <a:gd name="csY4" fmla="*/ 1288981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16" h="1304154">
                  <a:moveTo>
                    <a:pt x="44" y="1288981"/>
                  </a:moveTo>
                  <a:lnTo>
                    <a:pt x="44" y="154401"/>
                  </a:lnTo>
                  <a:cubicBezTo>
                    <a:pt x="44" y="154401"/>
                    <a:pt x="265912" y="225681"/>
                    <a:pt x="499961" y="67"/>
                  </a:cubicBezTo>
                  <a:lnTo>
                    <a:pt x="499961" y="1141666"/>
                  </a:lnTo>
                  <a:cubicBezTo>
                    <a:pt x="274291" y="1374187"/>
                    <a:pt x="44" y="1288981"/>
                    <a:pt x="44" y="1288981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11" name="Voľný tvar: obrazec 110">
              <a:extLst>
                <a:ext uri="{FF2B5EF4-FFF2-40B4-BE49-F238E27FC236}">
                  <a16:creationId xmlns:a16="http://schemas.microsoft.com/office/drawing/2014/main" id="{13317E5D-B5FE-AED3-8322-2C972125046A}"/>
                </a:ext>
              </a:extLst>
            </p:cNvPr>
            <p:cNvSpPr/>
            <p:nvPr/>
          </p:nvSpPr>
          <p:spPr>
            <a:xfrm flipV="1">
              <a:off x="6186525" y="2413938"/>
              <a:ext cx="659997" cy="1721569"/>
            </a:xfrm>
            <a:custGeom>
              <a:avLst/>
              <a:gdLst>
                <a:gd name="csX0" fmla="*/ 59 w 499973"/>
                <a:gd name="csY0" fmla="*/ 1141664 h 1304154"/>
                <a:gd name="csX1" fmla="*/ 59 w 499973"/>
                <a:gd name="csY1" fmla="*/ 64 h 1304154"/>
                <a:gd name="csX2" fmla="*/ 500033 w 499973"/>
                <a:gd name="csY2" fmla="*/ 154399 h 1304154"/>
                <a:gd name="csX3" fmla="*/ 500033 w 499973"/>
                <a:gd name="csY3" fmla="*/ 1288978 h 1304154"/>
                <a:gd name="csX4" fmla="*/ 59 w 499973"/>
                <a:gd name="csY4" fmla="*/ 1141664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73" h="1304154">
                  <a:moveTo>
                    <a:pt x="59" y="1141664"/>
                  </a:moveTo>
                  <a:lnTo>
                    <a:pt x="59" y="64"/>
                  </a:lnTo>
                  <a:cubicBezTo>
                    <a:pt x="234165" y="225678"/>
                    <a:pt x="500033" y="154399"/>
                    <a:pt x="500033" y="154399"/>
                  </a:cubicBezTo>
                  <a:lnTo>
                    <a:pt x="500033" y="1288978"/>
                  </a:lnTo>
                  <a:cubicBezTo>
                    <a:pt x="500033" y="1288978"/>
                    <a:pt x="225729" y="1374184"/>
                    <a:pt x="59" y="1141664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12" name="Voľný tvar: obrazec 111">
              <a:extLst>
                <a:ext uri="{FF2B5EF4-FFF2-40B4-BE49-F238E27FC236}">
                  <a16:creationId xmlns:a16="http://schemas.microsoft.com/office/drawing/2014/main" id="{E5699EC0-02EF-BB2D-D10F-0E744248D161}"/>
                </a:ext>
              </a:extLst>
            </p:cNvPr>
            <p:cNvSpPr/>
            <p:nvPr/>
          </p:nvSpPr>
          <p:spPr>
            <a:xfrm flipV="1">
              <a:off x="5672713" y="3040518"/>
              <a:ext cx="846017" cy="208215"/>
            </a:xfrm>
            <a:custGeom>
              <a:avLst/>
              <a:gdLst>
                <a:gd name="csX0" fmla="*/ -231 w 640890"/>
                <a:gd name="csY0" fmla="*/ -498 h 157731"/>
                <a:gd name="csX1" fmla="*/ 640659 w 640890"/>
                <a:gd name="csY1" fmla="*/ -498 h 157731"/>
                <a:gd name="csX2" fmla="*/ 640659 w 640890"/>
                <a:gd name="csY2" fmla="*/ 157234 h 157731"/>
                <a:gd name="csX3" fmla="*/ -231 w 640890"/>
                <a:gd name="csY3" fmla="*/ 157234 h 1577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0890" h="157731">
                  <a:moveTo>
                    <a:pt x="-231" y="-498"/>
                  </a:moveTo>
                  <a:lnTo>
                    <a:pt x="640659" y="-498"/>
                  </a:lnTo>
                  <a:lnTo>
                    <a:pt x="640659" y="157234"/>
                  </a:lnTo>
                  <a:lnTo>
                    <a:pt x="-231" y="157234"/>
                  </a:lnTo>
                  <a:close/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3" name="Voľný tvar: obrazec 112">
              <a:extLst>
                <a:ext uri="{FF2B5EF4-FFF2-40B4-BE49-F238E27FC236}">
                  <a16:creationId xmlns:a16="http://schemas.microsoft.com/office/drawing/2014/main" id="{E31B2614-ABA0-224B-6AB0-AD34E458BE77}"/>
                </a:ext>
              </a:extLst>
            </p:cNvPr>
            <p:cNvSpPr/>
            <p:nvPr/>
          </p:nvSpPr>
          <p:spPr>
            <a:xfrm flipV="1">
              <a:off x="6006563" y="2628412"/>
              <a:ext cx="181085" cy="1607879"/>
            </a:xfrm>
            <a:custGeom>
              <a:avLst/>
              <a:gdLst>
                <a:gd name="csX0" fmla="*/ 68618 w 137179"/>
                <a:gd name="csY0" fmla="*/ 1134647 h 1218030"/>
                <a:gd name="csX1" fmla="*/ 56 w 137179"/>
                <a:gd name="csY1" fmla="*/ 1218098 h 1218030"/>
                <a:gd name="csX2" fmla="*/ 56 w 137179"/>
                <a:gd name="csY2" fmla="*/ 1164936 h 1218030"/>
                <a:gd name="csX3" fmla="*/ 56 w 137179"/>
                <a:gd name="csY3" fmla="*/ 76499 h 1218030"/>
                <a:gd name="csX4" fmla="*/ 56 w 137179"/>
                <a:gd name="csY4" fmla="*/ 30301 h 1218030"/>
                <a:gd name="csX5" fmla="*/ 68618 w 137179"/>
                <a:gd name="csY5" fmla="*/ 68 h 1218030"/>
                <a:gd name="csX6" fmla="*/ 137236 w 137179"/>
                <a:gd name="csY6" fmla="*/ 30301 h 1218030"/>
                <a:gd name="csX7" fmla="*/ 137236 w 137179"/>
                <a:gd name="csY7" fmla="*/ 76499 h 1218030"/>
                <a:gd name="csX8" fmla="*/ 137236 w 137179"/>
                <a:gd name="csY8" fmla="*/ 1164936 h 1218030"/>
                <a:gd name="csX9" fmla="*/ 137236 w 137179"/>
                <a:gd name="csY9" fmla="*/ 1218098 h 1218030"/>
                <a:gd name="csX10" fmla="*/ 68618 w 137179"/>
                <a:gd name="csY10" fmla="*/ 1134647 h 1218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37179" h="1218030">
                  <a:moveTo>
                    <a:pt x="68618" y="1134647"/>
                  </a:moveTo>
                  <a:cubicBezTo>
                    <a:pt x="46538" y="1166239"/>
                    <a:pt x="23552" y="1193924"/>
                    <a:pt x="56" y="1218098"/>
                  </a:cubicBezTo>
                  <a:lnTo>
                    <a:pt x="56" y="1164936"/>
                  </a:lnTo>
                  <a:lnTo>
                    <a:pt x="56" y="76499"/>
                  </a:lnTo>
                  <a:lnTo>
                    <a:pt x="56" y="30301"/>
                  </a:lnTo>
                  <a:cubicBezTo>
                    <a:pt x="22759" y="21638"/>
                    <a:pt x="45632" y="11561"/>
                    <a:pt x="68618" y="68"/>
                  </a:cubicBezTo>
                  <a:cubicBezTo>
                    <a:pt x="91604" y="11561"/>
                    <a:pt x="114533" y="21638"/>
                    <a:pt x="137236" y="30301"/>
                  </a:cubicBezTo>
                  <a:lnTo>
                    <a:pt x="137236" y="76499"/>
                  </a:lnTo>
                  <a:lnTo>
                    <a:pt x="137236" y="1164936"/>
                  </a:lnTo>
                  <a:lnTo>
                    <a:pt x="137236" y="1218098"/>
                  </a:lnTo>
                  <a:cubicBezTo>
                    <a:pt x="113684" y="1193924"/>
                    <a:pt x="90754" y="1166239"/>
                    <a:pt x="68618" y="113464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14" name="Voľný tvar: obrazec 113">
            <a:extLst>
              <a:ext uri="{FF2B5EF4-FFF2-40B4-BE49-F238E27FC236}">
                <a16:creationId xmlns:a16="http://schemas.microsoft.com/office/drawing/2014/main" id="{75CF64A1-92DC-13A7-1AC3-509C567D7A39}"/>
              </a:ext>
            </a:extLst>
          </p:cNvPr>
          <p:cNvSpPr/>
          <p:nvPr/>
        </p:nvSpPr>
        <p:spPr>
          <a:xfrm>
            <a:off x="10796368" y="446227"/>
            <a:ext cx="977672" cy="958675"/>
          </a:xfrm>
          <a:custGeom>
            <a:avLst/>
            <a:gdLst>
              <a:gd name="csX0" fmla="*/ -943 w 2353245"/>
              <a:gd name="csY0" fmla="*/ 1838 h 2307516"/>
              <a:gd name="csX1" fmla="*/ 39918 w 2353245"/>
              <a:gd name="csY1" fmla="*/ 629 h 2307516"/>
              <a:gd name="csX2" fmla="*/ 2352303 w 2353245"/>
              <a:gd name="csY2" fmla="*/ 2038988 h 2307516"/>
              <a:gd name="csX3" fmla="*/ 1940251 w 2353245"/>
              <a:gd name="csY3" fmla="*/ 2308146 h 2307516"/>
              <a:gd name="csX4" fmla="*/ 1494577 w 2353245"/>
              <a:gd name="csY4" fmla="*/ 2162480 h 2307516"/>
              <a:gd name="csX5" fmla="*/ 39918 w 2353245"/>
              <a:gd name="csY5" fmla="*/ 875691 h 2307516"/>
              <a:gd name="csX6" fmla="*/ 16201 w 2353245"/>
              <a:gd name="csY6" fmla="*/ 875109 h 2307516"/>
              <a:gd name="csX7" fmla="*/ 39918 w 2353245"/>
              <a:gd name="csY7" fmla="*/ 808253 h 2307516"/>
              <a:gd name="csX8" fmla="*/ 216036 w 2353245"/>
              <a:gd name="csY8" fmla="*/ 447561 h 2307516"/>
              <a:gd name="csX9" fmla="*/ 39918 w 2353245"/>
              <a:gd name="csY9" fmla="*/ 68075 h 2307516"/>
              <a:gd name="csX10" fmla="*/ -943 w 2353245"/>
              <a:gd name="csY10" fmla="*/ 1838 h 2307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53245" h="2307516">
                <a:moveTo>
                  <a:pt x="-943" y="1838"/>
                </a:moveTo>
                <a:cubicBezTo>
                  <a:pt x="12677" y="1314"/>
                  <a:pt x="26298" y="914"/>
                  <a:pt x="39918" y="629"/>
                </a:cubicBezTo>
                <a:cubicBezTo>
                  <a:pt x="1199016" y="24803"/>
                  <a:pt x="2181234" y="915677"/>
                  <a:pt x="2352303" y="2038988"/>
                </a:cubicBezTo>
                <a:cubicBezTo>
                  <a:pt x="2222382" y="2145316"/>
                  <a:pt x="2084555" y="2235718"/>
                  <a:pt x="1940251" y="2308146"/>
                </a:cubicBezTo>
                <a:cubicBezTo>
                  <a:pt x="1793376" y="2241147"/>
                  <a:pt x="1644119" y="2193084"/>
                  <a:pt x="1494577" y="2162480"/>
                </a:cubicBezTo>
                <a:cubicBezTo>
                  <a:pt x="1407233" y="1491863"/>
                  <a:pt x="710955" y="851516"/>
                  <a:pt x="39918" y="875691"/>
                </a:cubicBezTo>
                <a:cubicBezTo>
                  <a:pt x="32013" y="875405"/>
                  <a:pt x="24108" y="875214"/>
                  <a:pt x="16201" y="875109"/>
                </a:cubicBezTo>
                <a:cubicBezTo>
                  <a:pt x="23726" y="852783"/>
                  <a:pt x="31632" y="830485"/>
                  <a:pt x="39918" y="808253"/>
                </a:cubicBezTo>
                <a:cubicBezTo>
                  <a:pt x="85639" y="683562"/>
                  <a:pt x="144789" y="563042"/>
                  <a:pt x="216036" y="447561"/>
                </a:cubicBezTo>
                <a:cubicBezTo>
                  <a:pt x="170792" y="319669"/>
                  <a:pt x="112308" y="192757"/>
                  <a:pt x="39918" y="68075"/>
                </a:cubicBezTo>
                <a:cubicBezTo>
                  <a:pt x="26774" y="45834"/>
                  <a:pt x="13154" y="23755"/>
                  <a:pt x="-943" y="1838"/>
                </a:cubicBezTo>
                <a:close/>
              </a:path>
            </a:pathLst>
          </a:custGeom>
          <a:solidFill>
            <a:srgbClr val="8FA9D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5" name="Voľný tvar: obrazec 114">
            <a:extLst>
              <a:ext uri="{FF2B5EF4-FFF2-40B4-BE49-F238E27FC236}">
                <a16:creationId xmlns:a16="http://schemas.microsoft.com/office/drawing/2014/main" id="{605B5FF3-A922-A8FD-B5AF-FE9CF5EF6398}"/>
              </a:ext>
            </a:extLst>
          </p:cNvPr>
          <p:cNvSpPr/>
          <p:nvPr/>
        </p:nvSpPr>
        <p:spPr>
          <a:xfrm>
            <a:off x="9841936" y="456141"/>
            <a:ext cx="963139" cy="972817"/>
          </a:xfrm>
          <a:custGeom>
            <a:avLst/>
            <a:gdLst>
              <a:gd name="csX0" fmla="*/ -209 w 2318261"/>
              <a:gd name="csY0" fmla="*/ 2342188 h 2341559"/>
              <a:gd name="csX1" fmla="*/ -943 w 2318261"/>
              <a:gd name="csY1" fmla="*/ 2314937 h 2341559"/>
              <a:gd name="csX2" fmla="*/ 2050618 w 2318261"/>
              <a:gd name="csY2" fmla="*/ 629 h 2341559"/>
              <a:gd name="csX3" fmla="*/ 2317318 w 2318261"/>
              <a:gd name="csY3" fmla="*/ 414423 h 2341559"/>
              <a:gd name="csX4" fmla="*/ 2168824 w 2318261"/>
              <a:gd name="csY4" fmla="*/ 859326 h 2341559"/>
              <a:gd name="csX5" fmla="*/ 874090 w 2318261"/>
              <a:gd name="csY5" fmla="*/ 2314937 h 2341559"/>
              <a:gd name="csX6" fmla="*/ 873709 w 2318261"/>
              <a:gd name="csY6" fmla="*/ 2330739 h 2341559"/>
              <a:gd name="csX7" fmla="*/ 829132 w 2318261"/>
              <a:gd name="csY7" fmla="*/ 2314937 h 2341559"/>
              <a:gd name="csX8" fmla="*/ 447161 w 2318261"/>
              <a:gd name="csY8" fmla="*/ 2128199 h 2341559"/>
              <a:gd name="csX9" fmla="*/ 44024 w 2318261"/>
              <a:gd name="csY9" fmla="*/ 2314937 h 2341559"/>
              <a:gd name="csX10" fmla="*/ -209 w 2318261"/>
              <a:gd name="csY10" fmla="*/ 2342188 h 234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18261" h="2341559">
                <a:moveTo>
                  <a:pt x="-209" y="2342188"/>
                </a:moveTo>
                <a:cubicBezTo>
                  <a:pt x="-505" y="2333111"/>
                  <a:pt x="-752" y="2324033"/>
                  <a:pt x="-943" y="2314937"/>
                </a:cubicBezTo>
                <a:cubicBezTo>
                  <a:pt x="23336" y="1151258"/>
                  <a:pt x="921144" y="165907"/>
                  <a:pt x="2050618" y="629"/>
                </a:cubicBezTo>
                <a:cubicBezTo>
                  <a:pt x="2156250" y="131178"/>
                  <a:pt x="2245786" y="269605"/>
                  <a:pt x="2317318" y="414423"/>
                </a:cubicBezTo>
                <a:cubicBezTo>
                  <a:pt x="2249310" y="560927"/>
                  <a:pt x="2200351" y="709918"/>
                  <a:pt x="2168824" y="859326"/>
                </a:cubicBezTo>
                <a:cubicBezTo>
                  <a:pt x="1495310" y="942127"/>
                  <a:pt x="849896" y="1641253"/>
                  <a:pt x="874090" y="2314937"/>
                </a:cubicBezTo>
                <a:cubicBezTo>
                  <a:pt x="873899" y="2320204"/>
                  <a:pt x="873804" y="2325472"/>
                  <a:pt x="873709" y="2330739"/>
                </a:cubicBezTo>
                <a:cubicBezTo>
                  <a:pt x="858850" y="2325662"/>
                  <a:pt x="843991" y="2320405"/>
                  <a:pt x="829132" y="2314937"/>
                </a:cubicBezTo>
                <a:cubicBezTo>
                  <a:pt x="696830" y="2267264"/>
                  <a:pt x="569100" y="2204523"/>
                  <a:pt x="447161" y="2128199"/>
                </a:cubicBezTo>
                <a:cubicBezTo>
                  <a:pt x="311239" y="2175386"/>
                  <a:pt x="176365" y="2237270"/>
                  <a:pt x="44024" y="2314937"/>
                </a:cubicBezTo>
                <a:cubicBezTo>
                  <a:pt x="29204" y="2323833"/>
                  <a:pt x="14459" y="2332920"/>
                  <a:pt x="-209" y="2342188"/>
                </a:cubicBezTo>
                <a:close/>
              </a:path>
            </a:pathLst>
          </a:custGeom>
          <a:solidFill>
            <a:srgbClr val="86BB53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6" name="!! obdĺžnik šípka červený">
            <a:extLst>
              <a:ext uri="{FF2B5EF4-FFF2-40B4-BE49-F238E27FC236}">
                <a16:creationId xmlns:a16="http://schemas.microsoft.com/office/drawing/2014/main" id="{B22F6DD7-4B91-3C48-CB7B-0467506D7C8F}"/>
              </a:ext>
            </a:extLst>
          </p:cNvPr>
          <p:cNvSpPr/>
          <p:nvPr/>
        </p:nvSpPr>
        <p:spPr>
          <a:xfrm>
            <a:off x="9851062" y="1421441"/>
            <a:ext cx="967943" cy="967609"/>
          </a:xfrm>
          <a:custGeom>
            <a:avLst/>
            <a:gdLst>
              <a:gd name="csX0" fmla="*/ 2328882 w 2329824"/>
              <a:gd name="csY0" fmla="*/ 2329329 h 2329024"/>
              <a:gd name="csX1" fmla="*/ 2315260 w 2329824"/>
              <a:gd name="csY1" fmla="*/ 2329653 h 2329024"/>
              <a:gd name="csX2" fmla="*/ -943 w 2329824"/>
              <a:gd name="csY2" fmla="*/ 264814 h 2329024"/>
              <a:gd name="csX3" fmla="*/ 414652 w 2329824"/>
              <a:gd name="csY3" fmla="*/ 629 h 2329024"/>
              <a:gd name="csX4" fmla="*/ 858698 w 2329824"/>
              <a:gd name="csY4" fmla="*/ 152019 h 2329024"/>
              <a:gd name="csX5" fmla="*/ 2315260 w 2329824"/>
              <a:gd name="csY5" fmla="*/ 1454591 h 2329024"/>
              <a:gd name="csX6" fmla="*/ 2323167 w 2329824"/>
              <a:gd name="csY6" fmla="*/ 1454849 h 2329024"/>
              <a:gd name="csX7" fmla="*/ 2315260 w 2329824"/>
              <a:gd name="csY7" fmla="*/ 1477070 h 2329024"/>
              <a:gd name="csX8" fmla="*/ 2117903 w 2329824"/>
              <a:gd name="csY8" fmla="*/ 1880321 h 2329024"/>
              <a:gd name="csX9" fmla="*/ 2315260 w 2329824"/>
              <a:gd name="csY9" fmla="*/ 2307174 h 2329024"/>
              <a:gd name="csX10" fmla="*/ 2328882 w 2329824"/>
              <a:gd name="csY10" fmla="*/ 2329329 h 2329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29824" h="2329024">
                <a:moveTo>
                  <a:pt x="2328882" y="2329329"/>
                </a:moveTo>
                <a:cubicBezTo>
                  <a:pt x="2324405" y="2329453"/>
                  <a:pt x="2319832" y="2329558"/>
                  <a:pt x="2315260" y="2329653"/>
                </a:cubicBezTo>
                <a:cubicBezTo>
                  <a:pt x="1147019" y="2305288"/>
                  <a:pt x="158534" y="1400575"/>
                  <a:pt x="-943" y="264814"/>
                </a:cubicBezTo>
                <a:cubicBezTo>
                  <a:pt x="130254" y="160001"/>
                  <a:pt x="269281" y="71247"/>
                  <a:pt x="414652" y="629"/>
                </a:cubicBezTo>
                <a:cubicBezTo>
                  <a:pt x="560851" y="69628"/>
                  <a:pt x="709536" y="119596"/>
                  <a:pt x="858698" y="152019"/>
                </a:cubicBezTo>
                <a:cubicBezTo>
                  <a:pt x="936993" y="828332"/>
                  <a:pt x="1638985" y="1478956"/>
                  <a:pt x="2315260" y="1454591"/>
                </a:cubicBezTo>
                <a:cubicBezTo>
                  <a:pt x="2317928" y="1454687"/>
                  <a:pt x="2320500" y="1454772"/>
                  <a:pt x="2323167" y="1454849"/>
                </a:cubicBezTo>
                <a:cubicBezTo>
                  <a:pt x="2320595" y="1462259"/>
                  <a:pt x="2317928" y="1469670"/>
                  <a:pt x="2315260" y="1477070"/>
                </a:cubicBezTo>
                <a:cubicBezTo>
                  <a:pt x="2265731" y="1617079"/>
                  <a:pt x="2199437" y="1751924"/>
                  <a:pt x="2117903" y="1880321"/>
                </a:cubicBezTo>
                <a:cubicBezTo>
                  <a:pt x="2166861" y="2024291"/>
                  <a:pt x="2232203" y="2167157"/>
                  <a:pt x="2315260" y="2307174"/>
                </a:cubicBezTo>
                <a:cubicBezTo>
                  <a:pt x="2319738" y="2314575"/>
                  <a:pt x="2324310" y="2321957"/>
                  <a:pt x="2328882" y="2329329"/>
                </a:cubicBezTo>
                <a:close/>
              </a:path>
            </a:pathLst>
          </a:custGeom>
          <a:solidFill>
            <a:srgbClr val="C9101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 dirty="0"/>
          </a:p>
        </p:txBody>
      </p:sp>
      <p:sp>
        <p:nvSpPr>
          <p:cNvPr id="117" name="Voľný tvar: obrazec 116">
            <a:extLst>
              <a:ext uri="{FF2B5EF4-FFF2-40B4-BE49-F238E27FC236}">
                <a16:creationId xmlns:a16="http://schemas.microsoft.com/office/drawing/2014/main" id="{B11AD529-B40D-3826-BA25-ED8FD1F75EC8}"/>
              </a:ext>
            </a:extLst>
          </p:cNvPr>
          <p:cNvSpPr/>
          <p:nvPr/>
        </p:nvSpPr>
        <p:spPr>
          <a:xfrm>
            <a:off x="10812672" y="1417637"/>
            <a:ext cx="972093" cy="963047"/>
          </a:xfrm>
          <a:custGeom>
            <a:avLst/>
            <a:gdLst>
              <a:gd name="csX0" fmla="*/ 2338872 w 2339815"/>
              <a:gd name="csY0" fmla="*/ 629 h 2318042"/>
              <a:gd name="csX1" fmla="*/ 260708 w 2339815"/>
              <a:gd name="csY1" fmla="*/ 2318671 h 2318042"/>
              <a:gd name="csX2" fmla="*/ 675 w 2339815"/>
              <a:gd name="csY2" fmla="*/ 1904648 h 2318042"/>
              <a:gd name="csX3" fmla="*/ -943 w 2339815"/>
              <a:gd name="csY3" fmla="*/ 1901276 h 2318042"/>
              <a:gd name="csX4" fmla="*/ 675 w 2339815"/>
              <a:gd name="csY4" fmla="*/ 1897904 h 2318042"/>
              <a:gd name="csX5" fmla="*/ 153361 w 2339815"/>
              <a:gd name="csY5" fmla="*/ 1458078 h 2318042"/>
              <a:gd name="csX6" fmla="*/ 1463811 w 2339815"/>
              <a:gd name="csY6" fmla="*/ 629 h 2318042"/>
              <a:gd name="csX7" fmla="*/ 1888245 w 2339815"/>
              <a:gd name="csY7" fmla="*/ 208579 h 2318042"/>
              <a:gd name="csX8" fmla="*/ 2338872 w 2339815"/>
              <a:gd name="csY8" fmla="*/ 629 h 23180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9815" h="2318042">
                <a:moveTo>
                  <a:pt x="2338872" y="629"/>
                </a:moveTo>
                <a:cubicBezTo>
                  <a:pt x="2314394" y="1173404"/>
                  <a:pt x="1402756" y="2165052"/>
                  <a:pt x="260708" y="2318671"/>
                </a:cubicBezTo>
                <a:cubicBezTo>
                  <a:pt x="157458" y="2187845"/>
                  <a:pt x="70113" y="2049352"/>
                  <a:pt x="675" y="1904648"/>
                </a:cubicBezTo>
                <a:cubicBezTo>
                  <a:pt x="104" y="1903524"/>
                  <a:pt x="-372" y="1902400"/>
                  <a:pt x="-943" y="1901276"/>
                </a:cubicBezTo>
                <a:cubicBezTo>
                  <a:pt x="-372" y="1900152"/>
                  <a:pt x="104" y="1899028"/>
                  <a:pt x="675" y="1897904"/>
                </a:cubicBezTo>
                <a:cubicBezTo>
                  <a:pt x="69827" y="1753200"/>
                  <a:pt x="120215" y="1605925"/>
                  <a:pt x="153361" y="1458078"/>
                </a:cubicBezTo>
                <a:cubicBezTo>
                  <a:pt x="832494" y="1384373"/>
                  <a:pt x="1488290" y="679590"/>
                  <a:pt x="1463811" y="629"/>
                </a:cubicBezTo>
                <a:cubicBezTo>
                  <a:pt x="1611448" y="51854"/>
                  <a:pt x="1753466" y="121853"/>
                  <a:pt x="1888245" y="208579"/>
                </a:cubicBezTo>
                <a:cubicBezTo>
                  <a:pt x="2040264" y="157934"/>
                  <a:pt x="2191141" y="89107"/>
                  <a:pt x="2338872" y="629"/>
                </a:cubicBezTo>
                <a:close/>
              </a:path>
            </a:pathLst>
          </a:custGeom>
          <a:solidFill>
            <a:srgbClr val="EC9A00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8" name="Voľný tvar: obrazec 117">
            <a:extLst>
              <a:ext uri="{FF2B5EF4-FFF2-40B4-BE49-F238E27FC236}">
                <a16:creationId xmlns:a16="http://schemas.microsoft.com/office/drawing/2014/main" id="{F12D36AF-3F9A-B4CC-8516-64F67FE5EF89}"/>
              </a:ext>
            </a:extLst>
          </p:cNvPr>
          <p:cNvSpPr/>
          <p:nvPr/>
        </p:nvSpPr>
        <p:spPr>
          <a:xfrm>
            <a:off x="10929570" y="1553827"/>
            <a:ext cx="709333" cy="688883"/>
          </a:xfrm>
          <a:custGeom>
            <a:avLst/>
            <a:gdLst>
              <a:gd name="csX0" fmla="*/ 1461049 w 1707356"/>
              <a:gd name="csY0" fmla="*/ 27623 h 1658131"/>
              <a:gd name="csX1" fmla="*/ 1706413 w 1707356"/>
              <a:gd name="csY1" fmla="*/ 629 h 1658131"/>
              <a:gd name="csX2" fmla="*/ 1695174 w 1707356"/>
              <a:gd name="csY2" fmla="*/ 51654 h 1658131"/>
              <a:gd name="csX3" fmla="*/ 1503436 w 1707356"/>
              <a:gd name="csY3" fmla="*/ 67037 h 1658131"/>
              <a:gd name="csX4" fmla="*/ 1670599 w 1707356"/>
              <a:gd name="csY4" fmla="*/ 162697 h 1658131"/>
              <a:gd name="csX5" fmla="*/ 1659265 w 1707356"/>
              <a:gd name="csY5" fmla="*/ 213732 h 1658131"/>
              <a:gd name="csX6" fmla="*/ 1448572 w 1707356"/>
              <a:gd name="csY6" fmla="*/ 84078 h 1658131"/>
              <a:gd name="csX7" fmla="*/ 1427522 w 1707356"/>
              <a:gd name="csY7" fmla="*/ 171660 h 1658131"/>
              <a:gd name="csX8" fmla="*/ 1463907 w 1707356"/>
              <a:gd name="csY8" fmla="*/ 184300 h 1658131"/>
              <a:gd name="csX9" fmla="*/ 1574017 w 1707356"/>
              <a:gd name="csY9" fmla="*/ 338328 h 1658131"/>
              <a:gd name="csX10" fmla="*/ 1606973 w 1707356"/>
              <a:gd name="csY10" fmla="*/ 243354 h 1658131"/>
              <a:gd name="csX11" fmla="*/ 1645359 w 1707356"/>
              <a:gd name="csY11" fmla="*/ 256680 h 1658131"/>
              <a:gd name="csX12" fmla="*/ 1592495 w 1707356"/>
              <a:gd name="csY12" fmla="*/ 409061 h 1658131"/>
              <a:gd name="csX13" fmla="*/ 1558014 w 1707356"/>
              <a:gd name="csY13" fmla="*/ 397097 h 1658131"/>
              <a:gd name="csX14" fmla="*/ 1446572 w 1707356"/>
              <a:gd name="csY14" fmla="*/ 240592 h 1658131"/>
              <a:gd name="csX15" fmla="*/ 1407519 w 1707356"/>
              <a:gd name="csY15" fmla="*/ 353121 h 1658131"/>
              <a:gd name="csX16" fmla="*/ 1369134 w 1707356"/>
              <a:gd name="csY16" fmla="*/ 339795 h 1658131"/>
              <a:gd name="csX17" fmla="*/ 1355513 w 1707356"/>
              <a:gd name="csY17" fmla="*/ 373676 h 1658131"/>
              <a:gd name="csX18" fmla="*/ 1564967 w 1707356"/>
              <a:gd name="csY18" fmla="*/ 477355 h 1658131"/>
              <a:gd name="csX19" fmla="*/ 1526392 w 1707356"/>
              <a:gd name="csY19" fmla="*/ 555317 h 1658131"/>
              <a:gd name="csX20" fmla="*/ 1485529 w 1707356"/>
              <a:gd name="csY20" fmla="*/ 606581 h 1658131"/>
              <a:gd name="csX21" fmla="*/ 1431617 w 1707356"/>
              <a:gd name="csY21" fmla="*/ 625431 h 1658131"/>
              <a:gd name="csX22" fmla="*/ 1369323 w 1707356"/>
              <a:gd name="csY22" fmla="*/ 610305 h 1658131"/>
              <a:gd name="csX23" fmla="*/ 1318365 w 1707356"/>
              <a:gd name="csY23" fmla="*/ 569195 h 1658131"/>
              <a:gd name="csX24" fmla="*/ 1300744 w 1707356"/>
              <a:gd name="csY24" fmla="*/ 514750 h 1658131"/>
              <a:gd name="csX25" fmla="*/ 1316936 w 1707356"/>
              <a:gd name="csY25" fmla="*/ 451638 h 1658131"/>
              <a:gd name="csX26" fmla="*/ 1370277 w 1707356"/>
              <a:gd name="csY26" fmla="*/ 435426 h 1658131"/>
              <a:gd name="csX27" fmla="*/ 1355608 w 1707356"/>
              <a:gd name="csY27" fmla="*/ 464992 h 1658131"/>
              <a:gd name="csX28" fmla="*/ 1344845 w 1707356"/>
              <a:gd name="csY28" fmla="*/ 505568 h 1658131"/>
              <a:gd name="csX29" fmla="*/ 1356751 w 1707356"/>
              <a:gd name="csY29" fmla="*/ 538991 h 1658131"/>
              <a:gd name="csX30" fmla="*/ 1391898 w 1707356"/>
              <a:gd name="csY30" fmla="*/ 565480 h 1658131"/>
              <a:gd name="csX31" fmla="*/ 1433046 w 1707356"/>
              <a:gd name="csY31" fmla="*/ 575958 h 1658131"/>
              <a:gd name="csX32" fmla="*/ 1466955 w 1707356"/>
              <a:gd name="csY32" fmla="*/ 564642 h 1658131"/>
              <a:gd name="csX33" fmla="*/ 1492291 w 1707356"/>
              <a:gd name="csY33" fmla="*/ 532629 h 1658131"/>
              <a:gd name="csX34" fmla="*/ 1506865 w 1707356"/>
              <a:gd name="csY34" fmla="*/ 503063 h 1658131"/>
              <a:gd name="csX35" fmla="*/ 1239403 w 1707356"/>
              <a:gd name="csY35" fmla="*/ 596722 h 1658131"/>
              <a:gd name="csX36" fmla="*/ 1433903 w 1707356"/>
              <a:gd name="csY36" fmla="*/ 726301 h 1658131"/>
              <a:gd name="csX37" fmla="*/ 1346940 w 1707356"/>
              <a:gd name="csY37" fmla="*/ 856784 h 1658131"/>
              <a:gd name="csX38" fmla="*/ 1313316 w 1707356"/>
              <a:gd name="csY38" fmla="*/ 834352 h 1658131"/>
              <a:gd name="csX39" fmla="*/ 1373134 w 1707356"/>
              <a:gd name="csY39" fmla="*/ 744474 h 1658131"/>
              <a:gd name="csX40" fmla="*/ 1327985 w 1707356"/>
              <a:gd name="csY40" fmla="*/ 714347 h 1658131"/>
              <a:gd name="csX41" fmla="*/ 1273693 w 1707356"/>
              <a:gd name="csY41" fmla="*/ 795843 h 1658131"/>
              <a:gd name="csX42" fmla="*/ 1241117 w 1707356"/>
              <a:gd name="csY42" fmla="*/ 774183 h 1658131"/>
              <a:gd name="csX43" fmla="*/ 1295410 w 1707356"/>
              <a:gd name="csY43" fmla="*/ 692677 h 1658131"/>
              <a:gd name="csX44" fmla="*/ 1245975 w 1707356"/>
              <a:gd name="csY44" fmla="*/ 659759 h 1658131"/>
              <a:gd name="csX45" fmla="*/ 1186158 w 1707356"/>
              <a:gd name="csY45" fmla="*/ 749637 h 1658131"/>
              <a:gd name="csX46" fmla="*/ 1152440 w 1707356"/>
              <a:gd name="csY46" fmla="*/ 727205 h 1658131"/>
              <a:gd name="csX47" fmla="*/ 1123484 w 1707356"/>
              <a:gd name="csY47" fmla="*/ 764410 h 1658131"/>
              <a:gd name="csX48" fmla="*/ 1302459 w 1707356"/>
              <a:gd name="csY48" fmla="*/ 914610 h 1658131"/>
              <a:gd name="csX49" fmla="*/ 1271121 w 1707356"/>
              <a:gd name="csY49" fmla="*/ 951996 h 1658131"/>
              <a:gd name="csX50" fmla="*/ 1124913 w 1707356"/>
              <a:gd name="csY50" fmla="*/ 829352 h 1658131"/>
              <a:gd name="csX51" fmla="*/ 1061571 w 1707356"/>
              <a:gd name="csY51" fmla="*/ 904913 h 1658131"/>
              <a:gd name="csX52" fmla="*/ 1028710 w 1707356"/>
              <a:gd name="csY52" fmla="*/ 877358 h 1658131"/>
              <a:gd name="csX53" fmla="*/ 1020422 w 1707356"/>
              <a:gd name="csY53" fmla="*/ 887902 h 1658131"/>
              <a:gd name="csX54" fmla="*/ 1121007 w 1707356"/>
              <a:gd name="csY54" fmla="*/ 1114987 h 1658131"/>
              <a:gd name="csX55" fmla="*/ 1083955 w 1707356"/>
              <a:gd name="csY55" fmla="*/ 1150354 h 1658131"/>
              <a:gd name="csX56" fmla="*/ 861641 w 1707356"/>
              <a:gd name="csY56" fmla="*/ 1039435 h 1658131"/>
              <a:gd name="csX57" fmla="*/ 898408 w 1707356"/>
              <a:gd name="csY57" fmla="*/ 1004307 h 1658131"/>
              <a:gd name="csX58" fmla="*/ 945937 w 1707356"/>
              <a:gd name="csY58" fmla="*/ 1029977 h 1658131"/>
              <a:gd name="csX59" fmla="*/ 1006993 w 1707356"/>
              <a:gd name="csY59" fmla="*/ 971712 h 1658131"/>
              <a:gd name="csX60" fmla="*/ 983942 w 1707356"/>
              <a:gd name="csY60" fmla="*/ 922668 h 1658131"/>
              <a:gd name="csX61" fmla="*/ 1026519 w 1707356"/>
              <a:gd name="csY61" fmla="*/ 1009012 h 1658131"/>
              <a:gd name="csX62" fmla="*/ 982609 w 1707356"/>
              <a:gd name="csY62" fmla="*/ 1050970 h 1658131"/>
              <a:gd name="csX63" fmla="*/ 1069192 w 1707356"/>
              <a:gd name="csY63" fmla="*/ 1097699 h 1658131"/>
              <a:gd name="csX64" fmla="*/ 1131675 w 1707356"/>
              <a:gd name="csY64" fmla="*/ 1130713 h 1658131"/>
              <a:gd name="csX65" fmla="*/ 1141295 w 1707356"/>
              <a:gd name="csY65" fmla="*/ 1188044 h 1658131"/>
              <a:gd name="csX66" fmla="*/ 1105577 w 1707356"/>
              <a:gd name="csY66" fmla="*/ 1222086 h 1658131"/>
              <a:gd name="csX67" fmla="*/ 1107006 w 1707356"/>
              <a:gd name="csY67" fmla="*/ 1154211 h 1658131"/>
              <a:gd name="csX68" fmla="*/ 808111 w 1707356"/>
              <a:gd name="csY68" fmla="*/ 1077735 h 1658131"/>
              <a:gd name="csX69" fmla="*/ 1012326 w 1707356"/>
              <a:gd name="csY69" fmla="*/ 1216429 h 1658131"/>
              <a:gd name="csX70" fmla="*/ 970607 w 1707356"/>
              <a:gd name="csY70" fmla="*/ 1247918 h 1658131"/>
              <a:gd name="csX71" fmla="*/ 814778 w 1707356"/>
              <a:gd name="csY71" fmla="*/ 1135190 h 1658131"/>
              <a:gd name="csX72" fmla="*/ 879835 w 1707356"/>
              <a:gd name="csY72" fmla="*/ 1316451 h 1658131"/>
              <a:gd name="csX73" fmla="*/ 838115 w 1707356"/>
              <a:gd name="csY73" fmla="*/ 1347950 h 1658131"/>
              <a:gd name="csX74" fmla="*/ 762010 w 1707356"/>
              <a:gd name="csY74" fmla="*/ 1112577 h 1658131"/>
              <a:gd name="csX75" fmla="*/ 708385 w 1707356"/>
              <a:gd name="csY75" fmla="*/ 1153554 h 1658131"/>
              <a:gd name="csX76" fmla="*/ 753342 w 1707356"/>
              <a:gd name="csY76" fmla="*/ 1397813 h 1658131"/>
              <a:gd name="csX77" fmla="*/ 709051 w 1707356"/>
              <a:gd name="csY77" fmla="*/ 1423588 h 1658131"/>
              <a:gd name="csX78" fmla="*/ 518741 w 1707356"/>
              <a:gd name="csY78" fmla="*/ 1263987 h 1658131"/>
              <a:gd name="csX79" fmla="*/ 562652 w 1707356"/>
              <a:gd name="csY79" fmla="*/ 1238384 h 1658131"/>
              <a:gd name="csX80" fmla="*/ 602942 w 1707356"/>
              <a:gd name="csY80" fmla="*/ 1274417 h 1658131"/>
              <a:gd name="csX81" fmla="*/ 675904 w 1707356"/>
              <a:gd name="csY81" fmla="*/ 1231954 h 1658131"/>
              <a:gd name="csX82" fmla="*/ 664855 w 1707356"/>
              <a:gd name="csY82" fmla="*/ 1178891 h 1658131"/>
              <a:gd name="csX83" fmla="*/ 686191 w 1707356"/>
              <a:gd name="csY83" fmla="*/ 1272778 h 1658131"/>
              <a:gd name="csX84" fmla="*/ 633612 w 1707356"/>
              <a:gd name="csY84" fmla="*/ 1303354 h 1658131"/>
              <a:gd name="csX85" fmla="*/ 706956 w 1707356"/>
              <a:gd name="csY85" fmla="*/ 1368943 h 1658131"/>
              <a:gd name="csX86" fmla="*/ 492643 w 1707356"/>
              <a:gd name="csY86" fmla="*/ 1276207 h 1658131"/>
              <a:gd name="csX87" fmla="*/ 582178 w 1707356"/>
              <a:gd name="csY87" fmla="*/ 1492111 h 1658131"/>
              <a:gd name="csX88" fmla="*/ 537982 w 1707356"/>
              <a:gd name="csY88" fmla="*/ 1510389 h 1658131"/>
              <a:gd name="csX89" fmla="*/ 378438 w 1707356"/>
              <a:gd name="csY89" fmla="*/ 1406052 h 1658131"/>
              <a:gd name="csX90" fmla="*/ 438731 w 1707356"/>
              <a:gd name="csY90" fmla="*/ 1551537 h 1658131"/>
              <a:gd name="csX91" fmla="*/ 396250 w 1707356"/>
              <a:gd name="csY91" fmla="*/ 1569158 h 1658131"/>
              <a:gd name="csX92" fmla="*/ 306715 w 1707356"/>
              <a:gd name="csY92" fmla="*/ 1353255 h 1658131"/>
              <a:gd name="csX93" fmla="*/ 351006 w 1707356"/>
              <a:gd name="csY93" fmla="*/ 1334901 h 1658131"/>
              <a:gd name="csX94" fmla="*/ 511121 w 1707356"/>
              <a:gd name="csY94" fmla="*/ 1440133 h 1658131"/>
              <a:gd name="csX95" fmla="*/ 450447 w 1707356"/>
              <a:gd name="csY95" fmla="*/ 1293686 h 1658131"/>
              <a:gd name="csX96" fmla="*/ 252898 w 1707356"/>
              <a:gd name="csY96" fmla="*/ 1368314 h 1658131"/>
              <a:gd name="csX97" fmla="*/ 319955 w 1707356"/>
              <a:gd name="csY97" fmla="*/ 1592190 h 1658131"/>
              <a:gd name="csX98" fmla="*/ 273187 w 1707356"/>
              <a:gd name="csY98" fmla="*/ 1606192 h 1658131"/>
              <a:gd name="csX99" fmla="*/ 206130 w 1707356"/>
              <a:gd name="csY99" fmla="*/ 1382326 h 1658131"/>
              <a:gd name="csX100" fmla="*/ 152600 w 1707356"/>
              <a:gd name="csY100" fmla="*/ 1398089 h 1658131"/>
              <a:gd name="csX101" fmla="*/ 200035 w 1707356"/>
              <a:gd name="csY101" fmla="*/ 1626927 h 1658131"/>
              <a:gd name="csX102" fmla="*/ 46491 w 1707356"/>
              <a:gd name="csY102" fmla="*/ 1658760 h 1658131"/>
              <a:gd name="csX103" fmla="*/ 38300 w 1707356"/>
              <a:gd name="csY103" fmla="*/ 1619146 h 1658131"/>
              <a:gd name="csX104" fmla="*/ 144028 w 1707356"/>
              <a:gd name="csY104" fmla="*/ 1597219 h 1658131"/>
              <a:gd name="csX105" fmla="*/ 132979 w 1707356"/>
              <a:gd name="csY105" fmla="*/ 1544003 h 1658131"/>
              <a:gd name="csX106" fmla="*/ 37062 w 1707356"/>
              <a:gd name="csY106" fmla="*/ 1563891 h 1658131"/>
              <a:gd name="csX107" fmla="*/ 29156 w 1707356"/>
              <a:gd name="csY107" fmla="*/ 1525639 h 1658131"/>
              <a:gd name="csX108" fmla="*/ 125072 w 1707356"/>
              <a:gd name="csY108" fmla="*/ 1505750 h 1658131"/>
              <a:gd name="csX109" fmla="*/ 112977 w 1707356"/>
              <a:gd name="csY109" fmla="*/ 1447610 h 1658131"/>
              <a:gd name="csX110" fmla="*/ 7248 w 1707356"/>
              <a:gd name="csY110" fmla="*/ 1469536 h 1658131"/>
              <a:gd name="csX111" fmla="*/ -943 w 1707356"/>
              <a:gd name="csY111" fmla="*/ 1429922 h 1658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</a:cxnLst>
            <a:rect l="l" t="t" r="r" b="b"/>
            <a:pathLst>
              <a:path w="1707356" h="1658131">
                <a:moveTo>
                  <a:pt x="1461049" y="27623"/>
                </a:moveTo>
                <a:lnTo>
                  <a:pt x="1706413" y="629"/>
                </a:lnTo>
                <a:lnTo>
                  <a:pt x="1695174" y="51654"/>
                </a:lnTo>
                <a:lnTo>
                  <a:pt x="1503436" y="67037"/>
                </a:lnTo>
                <a:lnTo>
                  <a:pt x="1670599" y="162697"/>
                </a:lnTo>
                <a:lnTo>
                  <a:pt x="1659265" y="213732"/>
                </a:lnTo>
                <a:lnTo>
                  <a:pt x="1448572" y="84078"/>
                </a:lnTo>
                <a:close/>
                <a:moveTo>
                  <a:pt x="1427522" y="171660"/>
                </a:moveTo>
                <a:lnTo>
                  <a:pt x="1463907" y="184300"/>
                </a:lnTo>
                <a:lnTo>
                  <a:pt x="1574017" y="338328"/>
                </a:lnTo>
                <a:lnTo>
                  <a:pt x="1606973" y="243354"/>
                </a:lnTo>
                <a:lnTo>
                  <a:pt x="1645359" y="256680"/>
                </a:lnTo>
                <a:lnTo>
                  <a:pt x="1592495" y="409061"/>
                </a:lnTo>
                <a:lnTo>
                  <a:pt x="1558014" y="397097"/>
                </a:lnTo>
                <a:lnTo>
                  <a:pt x="1446572" y="240592"/>
                </a:lnTo>
                <a:lnTo>
                  <a:pt x="1407519" y="353121"/>
                </a:lnTo>
                <a:lnTo>
                  <a:pt x="1369134" y="339795"/>
                </a:lnTo>
                <a:close/>
                <a:moveTo>
                  <a:pt x="1355513" y="373676"/>
                </a:moveTo>
                <a:lnTo>
                  <a:pt x="1564967" y="477355"/>
                </a:lnTo>
                <a:lnTo>
                  <a:pt x="1526392" y="555317"/>
                </a:lnTo>
                <a:cubicBezTo>
                  <a:pt x="1515247" y="577730"/>
                  <a:pt x="1501626" y="594808"/>
                  <a:pt x="1485529" y="606581"/>
                </a:cubicBezTo>
                <a:cubicBezTo>
                  <a:pt x="1469336" y="618449"/>
                  <a:pt x="1451335" y="624726"/>
                  <a:pt x="1431617" y="625431"/>
                </a:cubicBezTo>
                <a:cubicBezTo>
                  <a:pt x="1411901" y="626126"/>
                  <a:pt x="1391136" y="621088"/>
                  <a:pt x="1369323" y="610305"/>
                </a:cubicBezTo>
                <a:cubicBezTo>
                  <a:pt x="1346844" y="599161"/>
                  <a:pt x="1329891" y="585455"/>
                  <a:pt x="1318365" y="569195"/>
                </a:cubicBezTo>
                <a:cubicBezTo>
                  <a:pt x="1306935" y="552936"/>
                  <a:pt x="1301125" y="534791"/>
                  <a:pt x="1300744" y="514750"/>
                </a:cubicBezTo>
                <a:cubicBezTo>
                  <a:pt x="1300553" y="494881"/>
                  <a:pt x="1305888" y="473840"/>
                  <a:pt x="1316936" y="451638"/>
                </a:cubicBezTo>
                <a:close/>
                <a:moveTo>
                  <a:pt x="1370277" y="435426"/>
                </a:moveTo>
                <a:lnTo>
                  <a:pt x="1355608" y="464992"/>
                </a:lnTo>
                <a:cubicBezTo>
                  <a:pt x="1348273" y="479832"/>
                  <a:pt x="1344749" y="493357"/>
                  <a:pt x="1344845" y="505568"/>
                </a:cubicBezTo>
                <a:cubicBezTo>
                  <a:pt x="1345035" y="517941"/>
                  <a:pt x="1349035" y="529086"/>
                  <a:pt x="1356751" y="538991"/>
                </a:cubicBezTo>
                <a:cubicBezTo>
                  <a:pt x="1364656" y="548955"/>
                  <a:pt x="1376373" y="557784"/>
                  <a:pt x="1391898" y="565480"/>
                </a:cubicBezTo>
                <a:cubicBezTo>
                  <a:pt x="1406757" y="572824"/>
                  <a:pt x="1420473" y="576320"/>
                  <a:pt x="1433046" y="575958"/>
                </a:cubicBezTo>
                <a:cubicBezTo>
                  <a:pt x="1445714" y="575748"/>
                  <a:pt x="1456954" y="571977"/>
                  <a:pt x="1466955" y="564642"/>
                </a:cubicBezTo>
                <a:cubicBezTo>
                  <a:pt x="1476861" y="557298"/>
                  <a:pt x="1485338" y="546630"/>
                  <a:pt x="1492291" y="532629"/>
                </a:cubicBezTo>
                <a:lnTo>
                  <a:pt x="1506865" y="503063"/>
                </a:lnTo>
                <a:close/>
                <a:moveTo>
                  <a:pt x="1239403" y="596722"/>
                </a:moveTo>
                <a:lnTo>
                  <a:pt x="1433903" y="726301"/>
                </a:lnTo>
                <a:lnTo>
                  <a:pt x="1346940" y="856784"/>
                </a:lnTo>
                <a:lnTo>
                  <a:pt x="1313316" y="834352"/>
                </a:lnTo>
                <a:lnTo>
                  <a:pt x="1373134" y="744474"/>
                </a:lnTo>
                <a:lnTo>
                  <a:pt x="1327985" y="714347"/>
                </a:lnTo>
                <a:lnTo>
                  <a:pt x="1273693" y="795843"/>
                </a:lnTo>
                <a:lnTo>
                  <a:pt x="1241117" y="774183"/>
                </a:lnTo>
                <a:lnTo>
                  <a:pt x="1295410" y="692677"/>
                </a:lnTo>
                <a:lnTo>
                  <a:pt x="1245975" y="659759"/>
                </a:lnTo>
                <a:lnTo>
                  <a:pt x="1186158" y="749637"/>
                </a:lnTo>
                <a:lnTo>
                  <a:pt x="1152440" y="727205"/>
                </a:lnTo>
                <a:close/>
                <a:moveTo>
                  <a:pt x="1123484" y="764410"/>
                </a:moveTo>
                <a:lnTo>
                  <a:pt x="1302459" y="914610"/>
                </a:lnTo>
                <a:lnTo>
                  <a:pt x="1271121" y="951996"/>
                </a:lnTo>
                <a:lnTo>
                  <a:pt x="1124913" y="829352"/>
                </a:lnTo>
                <a:lnTo>
                  <a:pt x="1061571" y="904913"/>
                </a:lnTo>
                <a:lnTo>
                  <a:pt x="1028710" y="877358"/>
                </a:lnTo>
                <a:close/>
                <a:moveTo>
                  <a:pt x="1020422" y="887902"/>
                </a:moveTo>
                <a:lnTo>
                  <a:pt x="1121007" y="1114987"/>
                </a:lnTo>
                <a:lnTo>
                  <a:pt x="1083955" y="1150354"/>
                </a:lnTo>
                <a:lnTo>
                  <a:pt x="861641" y="1039435"/>
                </a:lnTo>
                <a:lnTo>
                  <a:pt x="898408" y="1004307"/>
                </a:lnTo>
                <a:lnTo>
                  <a:pt x="945937" y="1029977"/>
                </a:lnTo>
                <a:lnTo>
                  <a:pt x="1006993" y="971712"/>
                </a:lnTo>
                <a:lnTo>
                  <a:pt x="983942" y="922668"/>
                </a:lnTo>
                <a:close/>
                <a:moveTo>
                  <a:pt x="1026519" y="1009012"/>
                </a:moveTo>
                <a:lnTo>
                  <a:pt x="982609" y="1050970"/>
                </a:lnTo>
                <a:lnTo>
                  <a:pt x="1069192" y="1097699"/>
                </a:lnTo>
                <a:close/>
                <a:moveTo>
                  <a:pt x="1131675" y="1130713"/>
                </a:moveTo>
                <a:lnTo>
                  <a:pt x="1141295" y="1188044"/>
                </a:lnTo>
                <a:lnTo>
                  <a:pt x="1105577" y="1222086"/>
                </a:lnTo>
                <a:lnTo>
                  <a:pt x="1107006" y="1154211"/>
                </a:lnTo>
                <a:close/>
                <a:moveTo>
                  <a:pt x="808111" y="1077735"/>
                </a:moveTo>
                <a:lnTo>
                  <a:pt x="1012326" y="1216429"/>
                </a:lnTo>
                <a:lnTo>
                  <a:pt x="970607" y="1247918"/>
                </a:lnTo>
                <a:lnTo>
                  <a:pt x="814778" y="1135190"/>
                </a:lnTo>
                <a:lnTo>
                  <a:pt x="879835" y="1316451"/>
                </a:lnTo>
                <a:lnTo>
                  <a:pt x="838115" y="1347950"/>
                </a:lnTo>
                <a:lnTo>
                  <a:pt x="762010" y="1112577"/>
                </a:lnTo>
                <a:close/>
                <a:moveTo>
                  <a:pt x="708385" y="1153554"/>
                </a:moveTo>
                <a:lnTo>
                  <a:pt x="753342" y="1397813"/>
                </a:lnTo>
                <a:lnTo>
                  <a:pt x="709051" y="1423588"/>
                </a:lnTo>
                <a:lnTo>
                  <a:pt x="518741" y="1263987"/>
                </a:lnTo>
                <a:lnTo>
                  <a:pt x="562652" y="1238384"/>
                </a:lnTo>
                <a:lnTo>
                  <a:pt x="602942" y="1274417"/>
                </a:lnTo>
                <a:lnTo>
                  <a:pt x="675904" y="1231954"/>
                </a:lnTo>
                <a:lnTo>
                  <a:pt x="664855" y="1178891"/>
                </a:lnTo>
                <a:close/>
                <a:moveTo>
                  <a:pt x="686191" y="1272778"/>
                </a:moveTo>
                <a:lnTo>
                  <a:pt x="633612" y="1303354"/>
                </a:lnTo>
                <a:lnTo>
                  <a:pt x="706956" y="1368943"/>
                </a:lnTo>
                <a:close/>
                <a:moveTo>
                  <a:pt x="492643" y="1276207"/>
                </a:moveTo>
                <a:lnTo>
                  <a:pt x="582178" y="1492111"/>
                </a:lnTo>
                <a:lnTo>
                  <a:pt x="537982" y="1510389"/>
                </a:lnTo>
                <a:lnTo>
                  <a:pt x="378438" y="1406052"/>
                </a:lnTo>
                <a:lnTo>
                  <a:pt x="438731" y="1551537"/>
                </a:lnTo>
                <a:lnTo>
                  <a:pt x="396250" y="1569158"/>
                </a:lnTo>
                <a:lnTo>
                  <a:pt x="306715" y="1353255"/>
                </a:lnTo>
                <a:lnTo>
                  <a:pt x="351006" y="1334901"/>
                </a:lnTo>
                <a:lnTo>
                  <a:pt x="511121" y="1440133"/>
                </a:lnTo>
                <a:lnTo>
                  <a:pt x="450447" y="1293686"/>
                </a:lnTo>
                <a:close/>
                <a:moveTo>
                  <a:pt x="252898" y="1368314"/>
                </a:moveTo>
                <a:lnTo>
                  <a:pt x="319955" y="1592190"/>
                </a:lnTo>
                <a:lnTo>
                  <a:pt x="273187" y="1606192"/>
                </a:lnTo>
                <a:lnTo>
                  <a:pt x="206130" y="1382326"/>
                </a:lnTo>
                <a:close/>
                <a:moveTo>
                  <a:pt x="152600" y="1398089"/>
                </a:moveTo>
                <a:lnTo>
                  <a:pt x="200035" y="1626927"/>
                </a:lnTo>
                <a:lnTo>
                  <a:pt x="46491" y="1658760"/>
                </a:lnTo>
                <a:lnTo>
                  <a:pt x="38300" y="1619146"/>
                </a:lnTo>
                <a:lnTo>
                  <a:pt x="144028" y="1597219"/>
                </a:lnTo>
                <a:lnTo>
                  <a:pt x="132979" y="1544003"/>
                </a:lnTo>
                <a:lnTo>
                  <a:pt x="37062" y="1563891"/>
                </a:lnTo>
                <a:lnTo>
                  <a:pt x="29156" y="1525639"/>
                </a:lnTo>
                <a:lnTo>
                  <a:pt x="125072" y="1505750"/>
                </a:lnTo>
                <a:lnTo>
                  <a:pt x="112977" y="1447610"/>
                </a:lnTo>
                <a:lnTo>
                  <a:pt x="7248" y="1469536"/>
                </a:lnTo>
                <a:lnTo>
                  <a:pt x="-943" y="14299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9" name="Voľný tvar: obrazec 118">
            <a:extLst>
              <a:ext uri="{FF2B5EF4-FFF2-40B4-BE49-F238E27FC236}">
                <a16:creationId xmlns:a16="http://schemas.microsoft.com/office/drawing/2014/main" id="{AE5AA7D2-805B-6C57-B806-722A6E33C19E}"/>
              </a:ext>
            </a:extLst>
          </p:cNvPr>
          <p:cNvSpPr/>
          <p:nvPr/>
        </p:nvSpPr>
        <p:spPr>
          <a:xfrm>
            <a:off x="10044302" y="1704181"/>
            <a:ext cx="482383" cy="480851"/>
          </a:xfrm>
          <a:custGeom>
            <a:avLst/>
            <a:gdLst>
              <a:gd name="csX0" fmla="*/ 1160145 w 1161088"/>
              <a:gd name="csY0" fmla="*/ 951234 h 1157401"/>
              <a:gd name="csX1" fmla="*/ 1143477 w 1161088"/>
              <a:gd name="csY1" fmla="*/ 985981 h 1157401"/>
              <a:gd name="csX2" fmla="*/ 977932 w 1161088"/>
              <a:gd name="csY2" fmla="*/ 1077849 h 1157401"/>
              <a:gd name="csX3" fmla="*/ 1068515 w 1161088"/>
              <a:gd name="csY3" fmla="*/ 1121407 h 1157401"/>
              <a:gd name="csX4" fmla="*/ 1050894 w 1161088"/>
              <a:gd name="csY4" fmla="*/ 1158031 h 1157401"/>
              <a:gd name="csX5" fmla="*/ 905542 w 1161088"/>
              <a:gd name="csY5" fmla="*/ 1088127 h 1157401"/>
              <a:gd name="csX6" fmla="*/ 921353 w 1161088"/>
              <a:gd name="csY6" fmla="*/ 1055266 h 1157401"/>
              <a:gd name="csX7" fmla="*/ 1089565 w 1161088"/>
              <a:gd name="csY7" fmla="*/ 962349 h 1157401"/>
              <a:gd name="csX8" fmla="*/ 982218 w 1161088"/>
              <a:gd name="csY8" fmla="*/ 910733 h 1157401"/>
              <a:gd name="csX9" fmla="*/ 999745 w 1161088"/>
              <a:gd name="csY9" fmla="*/ 874119 h 1157401"/>
              <a:gd name="csX10" fmla="*/ 967644 w 1161088"/>
              <a:gd name="csY10" fmla="*/ 856736 h 1157401"/>
              <a:gd name="csX11" fmla="*/ 840867 w 1161088"/>
              <a:gd name="csY11" fmla="*/ 1053037 h 1157401"/>
              <a:gd name="csX12" fmla="*/ 767715 w 1161088"/>
              <a:gd name="csY12" fmla="*/ 1005821 h 1157401"/>
              <a:gd name="csX13" fmla="*/ 721519 w 1161088"/>
              <a:gd name="csY13" fmla="*/ 959387 h 1157401"/>
              <a:gd name="csX14" fmla="*/ 708851 w 1161088"/>
              <a:gd name="csY14" fmla="*/ 903694 h 1157401"/>
              <a:gd name="csX15" fmla="*/ 731044 w 1161088"/>
              <a:gd name="csY15" fmla="*/ 843563 h 1157401"/>
              <a:gd name="csX16" fmla="*/ 777621 w 1161088"/>
              <a:gd name="csY16" fmla="*/ 797624 h 1157401"/>
              <a:gd name="csX17" fmla="*/ 833723 w 1161088"/>
              <a:gd name="csY17" fmla="*/ 786318 h 1157401"/>
              <a:gd name="csX18" fmla="*/ 894588 w 1161088"/>
              <a:gd name="csY18" fmla="*/ 809530 h 1157401"/>
              <a:gd name="csX19" fmla="*/ 904589 w 1161088"/>
              <a:gd name="csY19" fmla="*/ 864385 h 1157401"/>
              <a:gd name="csX20" fmla="*/ 876967 w 1161088"/>
              <a:gd name="csY20" fmla="*/ 846478 h 1157401"/>
              <a:gd name="csX21" fmla="*/ 837820 w 1161088"/>
              <a:gd name="csY21" fmla="*/ 831152 h 1157401"/>
              <a:gd name="csX22" fmla="*/ 803244 w 1161088"/>
              <a:gd name="csY22" fmla="*/ 839201 h 1157401"/>
              <a:gd name="csX23" fmla="*/ 772954 w 1161088"/>
              <a:gd name="csY23" fmla="*/ 871090 h 1157401"/>
              <a:gd name="csX24" fmla="*/ 757905 w 1161088"/>
              <a:gd name="csY24" fmla="*/ 910752 h 1157401"/>
              <a:gd name="csX25" fmla="*/ 765238 w 1161088"/>
              <a:gd name="csY25" fmla="*/ 945709 h 1157401"/>
              <a:gd name="csX26" fmla="*/ 794194 w 1161088"/>
              <a:gd name="csY26" fmla="*/ 974522 h 1157401"/>
              <a:gd name="csX27" fmla="*/ 821913 w 1161088"/>
              <a:gd name="csY27" fmla="*/ 992429 h 1157401"/>
              <a:gd name="csX28" fmla="*/ 758952 w 1161088"/>
              <a:gd name="csY28" fmla="*/ 716357 h 1157401"/>
              <a:gd name="csX29" fmla="*/ 607028 w 1161088"/>
              <a:gd name="csY29" fmla="*/ 893950 h 1157401"/>
              <a:gd name="csX30" fmla="*/ 533972 w 1161088"/>
              <a:gd name="csY30" fmla="*/ 831419 h 1157401"/>
              <a:gd name="csX31" fmla="*/ 507492 w 1161088"/>
              <a:gd name="csY31" fmla="*/ 800348 h 1157401"/>
              <a:gd name="csX32" fmla="*/ 499587 w 1161088"/>
              <a:gd name="csY32" fmla="*/ 766610 h 1157401"/>
              <a:gd name="csX33" fmla="*/ 516065 w 1161088"/>
              <a:gd name="csY33" fmla="*/ 731339 h 1157401"/>
              <a:gd name="csX34" fmla="*/ 549688 w 1161088"/>
              <a:gd name="csY34" fmla="*/ 710499 h 1157401"/>
              <a:gd name="csX35" fmla="*/ 591313 w 1161088"/>
              <a:gd name="csY35" fmla="*/ 717100 h 1157401"/>
              <a:gd name="csX36" fmla="*/ 579216 w 1161088"/>
              <a:gd name="csY36" fmla="*/ 694887 h 1157401"/>
              <a:gd name="csX37" fmla="*/ 580073 w 1161088"/>
              <a:gd name="csY37" fmla="*/ 672046 h 1157401"/>
              <a:gd name="csX38" fmla="*/ 590455 w 1161088"/>
              <a:gd name="csY38" fmla="*/ 644386 h 1157401"/>
              <a:gd name="csX39" fmla="*/ 614362 w 1161088"/>
              <a:gd name="csY39" fmla="*/ 592646 h 1157401"/>
              <a:gd name="csX40" fmla="*/ 653130 w 1161088"/>
              <a:gd name="csY40" fmla="*/ 625831 h 1157401"/>
              <a:gd name="csX41" fmla="*/ 632079 w 1161088"/>
              <a:gd name="csY41" fmla="*/ 667246 h 1157401"/>
              <a:gd name="csX42" fmla="*/ 621983 w 1161088"/>
              <a:gd name="csY42" fmla="*/ 691439 h 1157401"/>
              <a:gd name="csX43" fmla="*/ 621983 w 1161088"/>
              <a:gd name="csY43" fmla="*/ 710403 h 1157401"/>
              <a:gd name="csX44" fmla="*/ 634841 w 1161088"/>
              <a:gd name="csY44" fmla="*/ 727872 h 1157401"/>
              <a:gd name="csX45" fmla="*/ 663798 w 1161088"/>
              <a:gd name="csY45" fmla="*/ 752590 h 1157401"/>
              <a:gd name="csX46" fmla="*/ 721900 w 1161088"/>
              <a:gd name="csY46" fmla="*/ 684638 h 1157401"/>
              <a:gd name="csX47" fmla="*/ 637604 w 1161088"/>
              <a:gd name="csY47" fmla="*/ 783203 h 1157401"/>
              <a:gd name="csX48" fmla="*/ 607791 w 1161088"/>
              <a:gd name="csY48" fmla="*/ 757695 h 1157401"/>
              <a:gd name="csX49" fmla="*/ 590455 w 1161088"/>
              <a:gd name="csY49" fmla="*/ 747703 h 1157401"/>
              <a:gd name="csX50" fmla="*/ 573595 w 1161088"/>
              <a:gd name="csY50" fmla="*/ 747665 h 1157401"/>
              <a:gd name="csX51" fmla="*/ 558546 w 1161088"/>
              <a:gd name="csY51" fmla="*/ 758324 h 1157401"/>
              <a:gd name="csX52" fmla="*/ 550545 w 1161088"/>
              <a:gd name="csY52" fmla="*/ 782098 h 1157401"/>
              <a:gd name="csX53" fmla="*/ 564356 w 1161088"/>
              <a:gd name="csY53" fmla="*/ 804177 h 1157401"/>
              <a:gd name="csX54" fmla="*/ 596265 w 1161088"/>
              <a:gd name="csY54" fmla="*/ 831495 h 1157401"/>
              <a:gd name="csX55" fmla="*/ 609220 w 1161088"/>
              <a:gd name="csY55" fmla="*/ 587369 h 1157401"/>
              <a:gd name="csX56" fmla="*/ 380143 w 1161088"/>
              <a:gd name="csY56" fmla="*/ 683362 h 1157401"/>
              <a:gd name="csX57" fmla="*/ 345567 w 1161088"/>
              <a:gd name="csY57" fmla="*/ 645614 h 1157401"/>
              <a:gd name="csX58" fmla="*/ 460915 w 1161088"/>
              <a:gd name="csY58" fmla="*/ 425596 h 1157401"/>
              <a:gd name="csX59" fmla="*/ 495300 w 1161088"/>
              <a:gd name="csY59" fmla="*/ 463096 h 1157401"/>
              <a:gd name="csX60" fmla="*/ 468631 w 1161088"/>
              <a:gd name="csY60" fmla="*/ 510121 h 1157401"/>
              <a:gd name="csX61" fmla="*/ 525685 w 1161088"/>
              <a:gd name="csY61" fmla="*/ 572319 h 1157401"/>
              <a:gd name="csX62" fmla="*/ 575215 w 1161088"/>
              <a:gd name="csY62" fmla="*/ 550260 h 1157401"/>
              <a:gd name="csX63" fmla="*/ 487965 w 1161088"/>
              <a:gd name="csY63" fmla="*/ 591084 h 1157401"/>
              <a:gd name="csX64" fmla="*/ 446913 w 1161088"/>
              <a:gd name="csY64" fmla="*/ 546288 h 1157401"/>
              <a:gd name="csX65" fmla="*/ 398526 w 1161088"/>
              <a:gd name="csY65" fmla="*/ 631927 h 1157401"/>
              <a:gd name="csX66" fmla="*/ 423576 w 1161088"/>
              <a:gd name="csY66" fmla="*/ 371390 h 1157401"/>
              <a:gd name="csX67" fmla="*/ 279940 w 1161088"/>
              <a:gd name="csY67" fmla="*/ 572129 h 1157401"/>
              <a:gd name="csX68" fmla="*/ 249555 w 1161088"/>
              <a:gd name="csY68" fmla="*/ 529667 h 1157401"/>
              <a:gd name="csX69" fmla="*/ 365951 w 1161088"/>
              <a:gd name="csY69" fmla="*/ 376609 h 1157401"/>
              <a:gd name="csX70" fmla="*/ 183166 w 1161088"/>
              <a:gd name="csY70" fmla="*/ 437274 h 1157401"/>
              <a:gd name="csX71" fmla="*/ 152686 w 1161088"/>
              <a:gd name="csY71" fmla="*/ 394812 h 1157401"/>
              <a:gd name="csX72" fmla="*/ 389859 w 1161088"/>
              <a:gd name="csY72" fmla="*/ 324422 h 1157401"/>
              <a:gd name="csX73" fmla="*/ 330232 w 1161088"/>
              <a:gd name="csY73" fmla="*/ 232496 h 1157401"/>
              <a:gd name="csX74" fmla="*/ 128778 w 1161088"/>
              <a:gd name="csY74" fmla="*/ 350930 h 1157401"/>
              <a:gd name="csX75" fmla="*/ 104013 w 1161088"/>
              <a:gd name="csY75" fmla="*/ 308868 h 1157401"/>
              <a:gd name="csX76" fmla="*/ 305563 w 1161088"/>
              <a:gd name="csY76" fmla="*/ 190434 h 1157401"/>
              <a:gd name="csX77" fmla="*/ 277463 w 1161088"/>
              <a:gd name="csY77" fmla="*/ 142171 h 1157401"/>
              <a:gd name="csX78" fmla="*/ 66485 w 1161088"/>
              <a:gd name="csY78" fmla="*/ 242697 h 1157401"/>
              <a:gd name="csX79" fmla="*/ -943 w 1161088"/>
              <a:gd name="csY79" fmla="*/ 101156 h 1157401"/>
              <a:gd name="csX80" fmla="*/ 35576 w 1161088"/>
              <a:gd name="csY80" fmla="*/ 83754 h 1157401"/>
              <a:gd name="csX81" fmla="*/ 82011 w 1161088"/>
              <a:gd name="csY81" fmla="*/ 181252 h 1157401"/>
              <a:gd name="csX82" fmla="*/ 131064 w 1161088"/>
              <a:gd name="csY82" fmla="*/ 157868 h 1157401"/>
              <a:gd name="csX83" fmla="*/ 88964 w 1161088"/>
              <a:gd name="csY83" fmla="*/ 69466 h 1157401"/>
              <a:gd name="csX84" fmla="*/ 124206 w 1161088"/>
              <a:gd name="csY84" fmla="*/ 52664 h 1157401"/>
              <a:gd name="csX85" fmla="*/ 166402 w 1161088"/>
              <a:gd name="csY85" fmla="*/ 141066 h 1157401"/>
              <a:gd name="csX86" fmla="*/ 219932 w 1161088"/>
              <a:gd name="csY86" fmla="*/ 115529 h 1157401"/>
              <a:gd name="csX87" fmla="*/ 173546 w 1161088"/>
              <a:gd name="csY87" fmla="*/ 18031 h 1157401"/>
              <a:gd name="csX88" fmla="*/ 210027 w 1161088"/>
              <a:gd name="csY88" fmla="*/ 629 h 11574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161088" h="1157401">
                <a:moveTo>
                  <a:pt x="1160145" y="951234"/>
                </a:moveTo>
                <a:lnTo>
                  <a:pt x="1143477" y="985981"/>
                </a:lnTo>
                <a:lnTo>
                  <a:pt x="977932" y="1077849"/>
                </a:lnTo>
                <a:lnTo>
                  <a:pt x="1068515" y="1121407"/>
                </a:lnTo>
                <a:lnTo>
                  <a:pt x="1050894" y="1158031"/>
                </a:lnTo>
                <a:lnTo>
                  <a:pt x="905542" y="1088127"/>
                </a:lnTo>
                <a:lnTo>
                  <a:pt x="921353" y="1055266"/>
                </a:lnTo>
                <a:lnTo>
                  <a:pt x="1089565" y="962349"/>
                </a:lnTo>
                <a:lnTo>
                  <a:pt x="982218" y="910733"/>
                </a:lnTo>
                <a:lnTo>
                  <a:pt x="999745" y="874119"/>
                </a:lnTo>
                <a:close/>
                <a:moveTo>
                  <a:pt x="967644" y="856736"/>
                </a:moveTo>
                <a:lnTo>
                  <a:pt x="840867" y="1053037"/>
                </a:lnTo>
                <a:lnTo>
                  <a:pt x="767715" y="1005821"/>
                </a:lnTo>
                <a:cubicBezTo>
                  <a:pt x="746760" y="992258"/>
                  <a:pt x="731330" y="976770"/>
                  <a:pt x="721519" y="959387"/>
                </a:cubicBezTo>
                <a:cubicBezTo>
                  <a:pt x="711518" y="941928"/>
                  <a:pt x="707326" y="923373"/>
                  <a:pt x="708851" y="903694"/>
                </a:cubicBezTo>
                <a:cubicBezTo>
                  <a:pt x="710469" y="884025"/>
                  <a:pt x="717804" y="863975"/>
                  <a:pt x="731044" y="843563"/>
                </a:cubicBezTo>
                <a:cubicBezTo>
                  <a:pt x="744665" y="822465"/>
                  <a:pt x="760191" y="807149"/>
                  <a:pt x="777621" y="797624"/>
                </a:cubicBezTo>
                <a:cubicBezTo>
                  <a:pt x="795051" y="788089"/>
                  <a:pt x="813816" y="784327"/>
                  <a:pt x="833723" y="786318"/>
                </a:cubicBezTo>
                <a:cubicBezTo>
                  <a:pt x="853535" y="788347"/>
                  <a:pt x="873823" y="796081"/>
                  <a:pt x="894588" y="809530"/>
                </a:cubicBezTo>
                <a:close/>
                <a:moveTo>
                  <a:pt x="904589" y="864385"/>
                </a:moveTo>
                <a:lnTo>
                  <a:pt x="876967" y="846478"/>
                </a:lnTo>
                <a:cubicBezTo>
                  <a:pt x="863060" y="837496"/>
                  <a:pt x="850011" y="832390"/>
                  <a:pt x="837820" y="831152"/>
                </a:cubicBezTo>
                <a:cubicBezTo>
                  <a:pt x="825532" y="829942"/>
                  <a:pt x="814007" y="832628"/>
                  <a:pt x="803244" y="839201"/>
                </a:cubicBezTo>
                <a:cubicBezTo>
                  <a:pt x="792481" y="845877"/>
                  <a:pt x="782384" y="856507"/>
                  <a:pt x="772954" y="871090"/>
                </a:cubicBezTo>
                <a:cubicBezTo>
                  <a:pt x="764001" y="884987"/>
                  <a:pt x="758952" y="898208"/>
                  <a:pt x="757905" y="910752"/>
                </a:cubicBezTo>
                <a:cubicBezTo>
                  <a:pt x="756666" y="923316"/>
                  <a:pt x="759143" y="934974"/>
                  <a:pt x="765238" y="945709"/>
                </a:cubicBezTo>
                <a:cubicBezTo>
                  <a:pt x="771430" y="956434"/>
                  <a:pt x="781050" y="966045"/>
                  <a:pt x="794194" y="974522"/>
                </a:cubicBezTo>
                <a:lnTo>
                  <a:pt x="821913" y="992429"/>
                </a:lnTo>
                <a:close/>
                <a:moveTo>
                  <a:pt x="758952" y="716357"/>
                </a:moveTo>
                <a:lnTo>
                  <a:pt x="607028" y="893950"/>
                </a:lnTo>
                <a:lnTo>
                  <a:pt x="533972" y="831419"/>
                </a:lnTo>
                <a:cubicBezTo>
                  <a:pt x="522541" y="821636"/>
                  <a:pt x="513684" y="811283"/>
                  <a:pt x="507492" y="800348"/>
                </a:cubicBezTo>
                <a:cubicBezTo>
                  <a:pt x="501301" y="789509"/>
                  <a:pt x="498633" y="778259"/>
                  <a:pt x="499587" y="766610"/>
                </a:cubicBezTo>
                <a:cubicBezTo>
                  <a:pt x="500444" y="754971"/>
                  <a:pt x="505872" y="743208"/>
                  <a:pt x="516065" y="731339"/>
                </a:cubicBezTo>
                <a:cubicBezTo>
                  <a:pt x="525685" y="720081"/>
                  <a:pt x="536924" y="713128"/>
                  <a:pt x="549688" y="710499"/>
                </a:cubicBezTo>
                <a:cubicBezTo>
                  <a:pt x="562356" y="707784"/>
                  <a:pt x="576167" y="709984"/>
                  <a:pt x="591313" y="717100"/>
                </a:cubicBezTo>
                <a:cubicBezTo>
                  <a:pt x="584835" y="709565"/>
                  <a:pt x="580739" y="702155"/>
                  <a:pt x="579216" y="694887"/>
                </a:cubicBezTo>
                <a:cubicBezTo>
                  <a:pt x="577596" y="687715"/>
                  <a:pt x="577882" y="680095"/>
                  <a:pt x="580073" y="672046"/>
                </a:cubicBezTo>
                <a:cubicBezTo>
                  <a:pt x="582072" y="663921"/>
                  <a:pt x="585597" y="654701"/>
                  <a:pt x="590455" y="644386"/>
                </a:cubicBezTo>
                <a:lnTo>
                  <a:pt x="614362" y="592646"/>
                </a:lnTo>
                <a:lnTo>
                  <a:pt x="653130" y="625831"/>
                </a:lnTo>
                <a:lnTo>
                  <a:pt x="632079" y="667246"/>
                </a:lnTo>
                <a:cubicBezTo>
                  <a:pt x="627221" y="676494"/>
                  <a:pt x="623887" y="684562"/>
                  <a:pt x="621983" y="691439"/>
                </a:cubicBezTo>
                <a:cubicBezTo>
                  <a:pt x="619982" y="698326"/>
                  <a:pt x="619982" y="704641"/>
                  <a:pt x="621983" y="710403"/>
                </a:cubicBezTo>
                <a:cubicBezTo>
                  <a:pt x="623697" y="716176"/>
                  <a:pt x="627984" y="722005"/>
                  <a:pt x="634841" y="727872"/>
                </a:cubicBezTo>
                <a:lnTo>
                  <a:pt x="663798" y="752590"/>
                </a:lnTo>
                <a:lnTo>
                  <a:pt x="721900" y="684638"/>
                </a:lnTo>
                <a:close/>
                <a:moveTo>
                  <a:pt x="637604" y="783203"/>
                </a:moveTo>
                <a:lnTo>
                  <a:pt x="607791" y="757695"/>
                </a:lnTo>
                <a:cubicBezTo>
                  <a:pt x="601981" y="752723"/>
                  <a:pt x="596169" y="749399"/>
                  <a:pt x="590455" y="747703"/>
                </a:cubicBezTo>
                <a:cubicBezTo>
                  <a:pt x="584644" y="745941"/>
                  <a:pt x="579025" y="745932"/>
                  <a:pt x="573595" y="747665"/>
                </a:cubicBezTo>
                <a:cubicBezTo>
                  <a:pt x="568166" y="749408"/>
                  <a:pt x="563118" y="752961"/>
                  <a:pt x="558546" y="758324"/>
                </a:cubicBezTo>
                <a:cubicBezTo>
                  <a:pt x="551879" y="766153"/>
                  <a:pt x="549212" y="774078"/>
                  <a:pt x="550545" y="782098"/>
                </a:cubicBezTo>
                <a:cubicBezTo>
                  <a:pt x="551879" y="790118"/>
                  <a:pt x="556546" y="797481"/>
                  <a:pt x="564356" y="804177"/>
                </a:cubicBezTo>
                <a:lnTo>
                  <a:pt x="596265" y="831495"/>
                </a:lnTo>
                <a:close/>
                <a:moveTo>
                  <a:pt x="609220" y="587369"/>
                </a:moveTo>
                <a:lnTo>
                  <a:pt x="380143" y="683362"/>
                </a:lnTo>
                <a:lnTo>
                  <a:pt x="345567" y="645614"/>
                </a:lnTo>
                <a:lnTo>
                  <a:pt x="460915" y="425596"/>
                </a:lnTo>
                <a:lnTo>
                  <a:pt x="495300" y="463096"/>
                </a:lnTo>
                <a:lnTo>
                  <a:pt x="468631" y="510121"/>
                </a:lnTo>
                <a:lnTo>
                  <a:pt x="525685" y="572319"/>
                </a:lnTo>
                <a:lnTo>
                  <a:pt x="575215" y="550260"/>
                </a:lnTo>
                <a:close/>
                <a:moveTo>
                  <a:pt x="487965" y="591084"/>
                </a:moveTo>
                <a:lnTo>
                  <a:pt x="446913" y="546288"/>
                </a:lnTo>
                <a:lnTo>
                  <a:pt x="398526" y="631927"/>
                </a:lnTo>
                <a:close/>
                <a:moveTo>
                  <a:pt x="423576" y="371390"/>
                </a:moveTo>
                <a:lnTo>
                  <a:pt x="279940" y="572129"/>
                </a:lnTo>
                <a:lnTo>
                  <a:pt x="249555" y="529667"/>
                </a:lnTo>
                <a:lnTo>
                  <a:pt x="365951" y="376609"/>
                </a:lnTo>
                <a:lnTo>
                  <a:pt x="183166" y="437274"/>
                </a:lnTo>
                <a:lnTo>
                  <a:pt x="152686" y="394812"/>
                </a:lnTo>
                <a:lnTo>
                  <a:pt x="389859" y="324422"/>
                </a:lnTo>
                <a:close/>
                <a:moveTo>
                  <a:pt x="330232" y="232496"/>
                </a:moveTo>
                <a:lnTo>
                  <a:pt x="128778" y="350930"/>
                </a:lnTo>
                <a:lnTo>
                  <a:pt x="104013" y="308868"/>
                </a:lnTo>
                <a:lnTo>
                  <a:pt x="305563" y="190434"/>
                </a:lnTo>
                <a:close/>
                <a:moveTo>
                  <a:pt x="277463" y="142171"/>
                </a:moveTo>
                <a:lnTo>
                  <a:pt x="66485" y="242697"/>
                </a:lnTo>
                <a:lnTo>
                  <a:pt x="-943" y="101156"/>
                </a:lnTo>
                <a:lnTo>
                  <a:pt x="35576" y="83754"/>
                </a:lnTo>
                <a:lnTo>
                  <a:pt x="82011" y="181252"/>
                </a:lnTo>
                <a:lnTo>
                  <a:pt x="131064" y="157868"/>
                </a:lnTo>
                <a:lnTo>
                  <a:pt x="88964" y="69466"/>
                </a:lnTo>
                <a:lnTo>
                  <a:pt x="124206" y="52664"/>
                </a:lnTo>
                <a:lnTo>
                  <a:pt x="166402" y="141066"/>
                </a:lnTo>
                <a:lnTo>
                  <a:pt x="219932" y="115529"/>
                </a:lnTo>
                <a:lnTo>
                  <a:pt x="173546" y="18031"/>
                </a:lnTo>
                <a:lnTo>
                  <a:pt x="210027" y="62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20" name="Voľný tvar: obrazec 119">
            <a:extLst>
              <a:ext uri="{FF2B5EF4-FFF2-40B4-BE49-F238E27FC236}">
                <a16:creationId xmlns:a16="http://schemas.microsoft.com/office/drawing/2014/main" id="{5ED66C8A-153A-BEF6-F3AB-3101A35B537C}"/>
              </a:ext>
            </a:extLst>
          </p:cNvPr>
          <p:cNvSpPr/>
          <p:nvPr/>
        </p:nvSpPr>
        <p:spPr>
          <a:xfrm>
            <a:off x="10055979" y="701812"/>
            <a:ext cx="407271" cy="377112"/>
          </a:xfrm>
          <a:custGeom>
            <a:avLst/>
            <a:gdLst>
              <a:gd name="csX0" fmla="*/ 242497 w 980293"/>
              <a:gd name="csY0" fmla="*/ 908333 h 907703"/>
              <a:gd name="csX1" fmla="*/ -943 w 980293"/>
              <a:gd name="csY1" fmla="*/ 867566 h 907703"/>
              <a:gd name="csX2" fmla="*/ 23802 w 980293"/>
              <a:gd name="csY2" fmla="*/ 821532 h 907703"/>
              <a:gd name="csX3" fmla="*/ 212493 w 980293"/>
              <a:gd name="csY3" fmla="*/ 858889 h 907703"/>
              <a:gd name="csX4" fmla="*/ 77619 w 980293"/>
              <a:gd name="csY4" fmla="*/ 721357 h 907703"/>
              <a:gd name="csX5" fmla="*/ 102384 w 980293"/>
              <a:gd name="csY5" fmla="*/ 675323 h 907703"/>
              <a:gd name="csX6" fmla="*/ 269833 w 980293"/>
              <a:gd name="csY6" fmla="*/ 857403 h 907703"/>
              <a:gd name="csX7" fmla="*/ 354511 w 980293"/>
              <a:gd name="csY7" fmla="*/ 720747 h 907703"/>
              <a:gd name="csX8" fmla="*/ 283073 w 980293"/>
              <a:gd name="csY8" fmla="*/ 670513 h 907703"/>
              <a:gd name="csX9" fmla="*/ 117814 w 980293"/>
              <a:gd name="csY9" fmla="*/ 651082 h 907703"/>
              <a:gd name="csX10" fmla="*/ 148961 w 980293"/>
              <a:gd name="csY10" fmla="*/ 606762 h 907703"/>
              <a:gd name="csX11" fmla="*/ 260785 w 980293"/>
              <a:gd name="csY11" fmla="*/ 624288 h 907703"/>
              <a:gd name="csX12" fmla="*/ 206492 w 980293"/>
              <a:gd name="csY12" fmla="*/ 524952 h 907703"/>
              <a:gd name="csX13" fmla="*/ 237639 w 980293"/>
              <a:gd name="csY13" fmla="*/ 480641 h 907703"/>
              <a:gd name="csX14" fmla="*/ 311839 w 980293"/>
              <a:gd name="csY14" fmla="*/ 629603 h 907703"/>
              <a:gd name="csX15" fmla="*/ 383276 w 980293"/>
              <a:gd name="csY15" fmla="*/ 679838 h 907703"/>
              <a:gd name="csX16" fmla="*/ 149628 w 980293"/>
              <a:gd name="csY16" fmla="*/ 573253 h 907703"/>
              <a:gd name="csX17" fmla="*/ 129054 w 980293"/>
              <a:gd name="csY17" fmla="*/ 518884 h 907703"/>
              <a:gd name="csX18" fmla="*/ 157439 w 980293"/>
              <a:gd name="csY18" fmla="*/ 478546 h 907703"/>
              <a:gd name="csX19" fmla="*/ 169154 w 980293"/>
              <a:gd name="csY19" fmla="*/ 545411 h 907703"/>
              <a:gd name="csX20" fmla="*/ 433378 w 980293"/>
              <a:gd name="csY20" fmla="*/ 610858 h 907703"/>
              <a:gd name="csX21" fmla="*/ 404517 w 980293"/>
              <a:gd name="csY21" fmla="*/ 585273 h 907703"/>
              <a:gd name="csX22" fmla="*/ 361464 w 980293"/>
              <a:gd name="csY22" fmla="*/ 400898 h 907703"/>
              <a:gd name="csX23" fmla="*/ 294789 w 980293"/>
              <a:gd name="csY23" fmla="*/ 476107 h 907703"/>
              <a:gd name="csX24" fmla="*/ 264405 w 980293"/>
              <a:gd name="csY24" fmla="*/ 449152 h 907703"/>
              <a:gd name="csX25" fmla="*/ 371370 w 980293"/>
              <a:gd name="csY25" fmla="*/ 328470 h 907703"/>
              <a:gd name="csX26" fmla="*/ 398707 w 980293"/>
              <a:gd name="csY26" fmla="*/ 352673 h 907703"/>
              <a:gd name="csX27" fmla="*/ 442045 w 980293"/>
              <a:gd name="csY27" fmla="*/ 539858 h 907703"/>
              <a:gd name="csX28" fmla="*/ 521008 w 980293"/>
              <a:gd name="csY28" fmla="*/ 450752 h 907703"/>
              <a:gd name="csX29" fmla="*/ 551392 w 980293"/>
              <a:gd name="csY29" fmla="*/ 477708 h 907703"/>
              <a:gd name="csX30" fmla="*/ 289931 w 980293"/>
              <a:gd name="csY30" fmla="*/ 392021 h 907703"/>
              <a:gd name="csX31" fmla="*/ 229447 w 980293"/>
              <a:gd name="csY31" fmla="*/ 387534 h 907703"/>
              <a:gd name="csX32" fmla="*/ 252212 w 980293"/>
              <a:gd name="csY32" fmla="*/ 361807 h 907703"/>
              <a:gd name="csX33" fmla="*/ 287073 w 980293"/>
              <a:gd name="csY33" fmla="*/ 361569 h 907703"/>
              <a:gd name="csX34" fmla="*/ 283359 w 980293"/>
              <a:gd name="csY34" fmla="*/ 326736 h 907703"/>
              <a:gd name="csX35" fmla="*/ 306314 w 980293"/>
              <a:gd name="csY35" fmla="*/ 300886 h 907703"/>
              <a:gd name="csX36" fmla="*/ 317935 w 980293"/>
              <a:gd name="csY36" fmla="*/ 360455 h 907703"/>
              <a:gd name="csX37" fmla="*/ 578634 w 980293"/>
              <a:gd name="csY37" fmla="*/ 453447 h 907703"/>
              <a:gd name="csX38" fmla="*/ 417471 w 980293"/>
              <a:gd name="csY38" fmla="*/ 284217 h 907703"/>
              <a:gd name="csX39" fmla="*/ 452808 w 980293"/>
              <a:gd name="csY39" fmla="*/ 250565 h 907703"/>
              <a:gd name="csX40" fmla="*/ 613972 w 980293"/>
              <a:gd name="csY40" fmla="*/ 419796 h 907703"/>
              <a:gd name="csX41" fmla="*/ 695125 w 980293"/>
              <a:gd name="csY41" fmla="*/ 349073 h 907703"/>
              <a:gd name="csX42" fmla="*/ 487193 w 980293"/>
              <a:gd name="csY42" fmla="*/ 216027 h 907703"/>
              <a:gd name="csX43" fmla="*/ 528056 w 980293"/>
              <a:gd name="csY43" fmla="*/ 183404 h 907703"/>
              <a:gd name="csX44" fmla="*/ 686934 w 980293"/>
              <a:gd name="csY44" fmla="*/ 291827 h 907703"/>
              <a:gd name="csX45" fmla="*/ 616924 w 980293"/>
              <a:gd name="csY45" fmla="*/ 112405 h 907703"/>
              <a:gd name="csX46" fmla="*/ 657786 w 980293"/>
              <a:gd name="csY46" fmla="*/ 79782 h 907703"/>
              <a:gd name="csX47" fmla="*/ 740273 w 980293"/>
              <a:gd name="csY47" fmla="*/ 312982 h 907703"/>
              <a:gd name="csX48" fmla="*/ 792756 w 980293"/>
              <a:gd name="csY48" fmla="*/ 270539 h 907703"/>
              <a:gd name="csX49" fmla="*/ 741130 w 980293"/>
              <a:gd name="csY49" fmla="*/ 27604 h 907703"/>
              <a:gd name="csX50" fmla="*/ 784660 w 980293"/>
              <a:gd name="csY50" fmla="*/ 629 h 907703"/>
              <a:gd name="csX51" fmla="*/ 979351 w 980293"/>
              <a:gd name="csY51" fmla="*/ 154962 h 907703"/>
              <a:gd name="csX52" fmla="*/ 936107 w 980293"/>
              <a:gd name="csY52" fmla="*/ 181747 h 907703"/>
              <a:gd name="csX53" fmla="*/ 894864 w 980293"/>
              <a:gd name="csY53" fmla="*/ 146837 h 907703"/>
              <a:gd name="csX54" fmla="*/ 823140 w 980293"/>
              <a:gd name="csY54" fmla="*/ 191281 h 907703"/>
              <a:gd name="csX55" fmla="*/ 835523 w 980293"/>
              <a:gd name="csY55" fmla="*/ 244021 h 907703"/>
              <a:gd name="csX56" fmla="*/ 811711 w 980293"/>
              <a:gd name="csY56" fmla="*/ 150762 h 907703"/>
              <a:gd name="csX57" fmla="*/ 863336 w 980293"/>
              <a:gd name="csY57" fmla="*/ 118758 h 907703"/>
              <a:gd name="csX58" fmla="*/ 788280 w 980293"/>
              <a:gd name="csY58" fmla="*/ 55198 h 9077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980293" h="907703">
                <a:moveTo>
                  <a:pt x="242497" y="908333"/>
                </a:moveTo>
                <a:lnTo>
                  <a:pt x="-943" y="867566"/>
                </a:lnTo>
                <a:lnTo>
                  <a:pt x="23802" y="821532"/>
                </a:lnTo>
                <a:lnTo>
                  <a:pt x="212493" y="858889"/>
                </a:lnTo>
                <a:lnTo>
                  <a:pt x="77619" y="721357"/>
                </a:lnTo>
                <a:lnTo>
                  <a:pt x="102384" y="675323"/>
                </a:lnTo>
                <a:lnTo>
                  <a:pt x="269833" y="857403"/>
                </a:lnTo>
                <a:close/>
                <a:moveTo>
                  <a:pt x="354511" y="720747"/>
                </a:moveTo>
                <a:lnTo>
                  <a:pt x="283073" y="670513"/>
                </a:lnTo>
                <a:lnTo>
                  <a:pt x="117814" y="651082"/>
                </a:lnTo>
                <a:lnTo>
                  <a:pt x="148961" y="606762"/>
                </a:lnTo>
                <a:lnTo>
                  <a:pt x="260785" y="624288"/>
                </a:lnTo>
                <a:lnTo>
                  <a:pt x="206492" y="524952"/>
                </a:lnTo>
                <a:lnTo>
                  <a:pt x="237639" y="480641"/>
                </a:lnTo>
                <a:lnTo>
                  <a:pt x="311839" y="629603"/>
                </a:lnTo>
                <a:lnTo>
                  <a:pt x="383276" y="679838"/>
                </a:lnTo>
                <a:close/>
                <a:moveTo>
                  <a:pt x="149628" y="573253"/>
                </a:moveTo>
                <a:lnTo>
                  <a:pt x="129054" y="518884"/>
                </a:lnTo>
                <a:lnTo>
                  <a:pt x="157439" y="478546"/>
                </a:lnTo>
                <a:lnTo>
                  <a:pt x="169154" y="545411"/>
                </a:lnTo>
                <a:close/>
                <a:moveTo>
                  <a:pt x="433378" y="610858"/>
                </a:moveTo>
                <a:lnTo>
                  <a:pt x="404517" y="585273"/>
                </a:lnTo>
                <a:lnTo>
                  <a:pt x="361464" y="400898"/>
                </a:lnTo>
                <a:lnTo>
                  <a:pt x="294789" y="476107"/>
                </a:lnTo>
                <a:lnTo>
                  <a:pt x="264405" y="449152"/>
                </a:lnTo>
                <a:lnTo>
                  <a:pt x="371370" y="328470"/>
                </a:lnTo>
                <a:lnTo>
                  <a:pt x="398707" y="352673"/>
                </a:lnTo>
                <a:lnTo>
                  <a:pt x="442045" y="539858"/>
                </a:lnTo>
                <a:lnTo>
                  <a:pt x="521008" y="450752"/>
                </a:lnTo>
                <a:lnTo>
                  <a:pt x="551392" y="477708"/>
                </a:lnTo>
                <a:close/>
                <a:moveTo>
                  <a:pt x="289931" y="392021"/>
                </a:moveTo>
                <a:lnTo>
                  <a:pt x="229447" y="387534"/>
                </a:lnTo>
                <a:lnTo>
                  <a:pt x="252212" y="361807"/>
                </a:lnTo>
                <a:lnTo>
                  <a:pt x="287073" y="361569"/>
                </a:lnTo>
                <a:lnTo>
                  <a:pt x="283359" y="326736"/>
                </a:lnTo>
                <a:lnTo>
                  <a:pt x="306314" y="300886"/>
                </a:lnTo>
                <a:lnTo>
                  <a:pt x="317935" y="360455"/>
                </a:lnTo>
                <a:close/>
                <a:moveTo>
                  <a:pt x="578634" y="453447"/>
                </a:moveTo>
                <a:lnTo>
                  <a:pt x="417471" y="284217"/>
                </a:lnTo>
                <a:lnTo>
                  <a:pt x="452808" y="250565"/>
                </a:lnTo>
                <a:lnTo>
                  <a:pt x="613972" y="419796"/>
                </a:lnTo>
                <a:close/>
                <a:moveTo>
                  <a:pt x="695125" y="349073"/>
                </a:moveTo>
                <a:lnTo>
                  <a:pt x="487193" y="216027"/>
                </a:lnTo>
                <a:lnTo>
                  <a:pt x="528056" y="183404"/>
                </a:lnTo>
                <a:lnTo>
                  <a:pt x="686934" y="291827"/>
                </a:lnTo>
                <a:lnTo>
                  <a:pt x="616924" y="112405"/>
                </a:lnTo>
                <a:lnTo>
                  <a:pt x="657786" y="79782"/>
                </a:lnTo>
                <a:lnTo>
                  <a:pt x="740273" y="312982"/>
                </a:lnTo>
                <a:close/>
                <a:moveTo>
                  <a:pt x="792756" y="270539"/>
                </a:moveTo>
                <a:lnTo>
                  <a:pt x="741130" y="27604"/>
                </a:lnTo>
                <a:lnTo>
                  <a:pt x="784660" y="629"/>
                </a:lnTo>
                <a:lnTo>
                  <a:pt x="979351" y="154962"/>
                </a:lnTo>
                <a:lnTo>
                  <a:pt x="936107" y="181747"/>
                </a:lnTo>
                <a:lnTo>
                  <a:pt x="894864" y="146837"/>
                </a:lnTo>
                <a:lnTo>
                  <a:pt x="823140" y="191281"/>
                </a:lnTo>
                <a:lnTo>
                  <a:pt x="835523" y="244021"/>
                </a:lnTo>
                <a:close/>
                <a:moveTo>
                  <a:pt x="811711" y="150762"/>
                </a:moveTo>
                <a:lnTo>
                  <a:pt x="863336" y="118758"/>
                </a:lnTo>
                <a:lnTo>
                  <a:pt x="788280" y="551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21" name="Voľný tvar: obrazec 120">
            <a:extLst>
              <a:ext uri="{FF2B5EF4-FFF2-40B4-BE49-F238E27FC236}">
                <a16:creationId xmlns:a16="http://schemas.microsoft.com/office/drawing/2014/main" id="{72F2656E-B085-358C-B3C9-3C32A8CAF171}"/>
              </a:ext>
            </a:extLst>
          </p:cNvPr>
          <p:cNvSpPr/>
          <p:nvPr/>
        </p:nvSpPr>
        <p:spPr>
          <a:xfrm>
            <a:off x="11204281" y="710455"/>
            <a:ext cx="296297" cy="308288"/>
          </a:xfrm>
          <a:custGeom>
            <a:avLst/>
            <a:gdLst>
              <a:gd name="csX0" fmla="*/ -943 w 713184"/>
              <a:gd name="csY0" fmla="*/ 190443 h 742045"/>
              <a:gd name="csX1" fmla="*/ 135454 w 713184"/>
              <a:gd name="csY1" fmla="*/ 629 h 742045"/>
              <a:gd name="csX2" fmla="*/ 180984 w 713184"/>
              <a:gd name="csY2" fmla="*/ 33347 h 742045"/>
              <a:gd name="csX3" fmla="*/ 167744 w 713184"/>
              <a:gd name="csY3" fmla="*/ 177346 h 742045"/>
              <a:gd name="csX4" fmla="*/ 151934 w 713184"/>
              <a:gd name="csY4" fmla="*/ 166002 h 742045"/>
              <a:gd name="csX5" fmla="*/ 283378 w 713184"/>
              <a:gd name="csY5" fmla="*/ 106880 h 742045"/>
              <a:gd name="csX6" fmla="*/ 327193 w 713184"/>
              <a:gd name="csY6" fmla="*/ 138379 h 742045"/>
              <a:gd name="csX7" fmla="*/ 190891 w 713184"/>
              <a:gd name="csY7" fmla="*/ 328203 h 742045"/>
              <a:gd name="csX8" fmla="*/ 151838 w 713184"/>
              <a:gd name="csY8" fmla="*/ 300143 h 742045"/>
              <a:gd name="csX9" fmla="*/ 272996 w 713184"/>
              <a:gd name="csY9" fmla="*/ 131483 h 742045"/>
              <a:gd name="csX10" fmla="*/ 290331 w 713184"/>
              <a:gd name="csY10" fmla="*/ 143942 h 742045"/>
              <a:gd name="csX11" fmla="*/ 150695 w 713184"/>
              <a:gd name="csY11" fmla="*/ 207398 h 742045"/>
              <a:gd name="csX12" fmla="*/ 126311 w 713184"/>
              <a:gd name="csY12" fmla="*/ 189871 h 742045"/>
              <a:gd name="csX13" fmla="*/ 140217 w 713184"/>
              <a:gd name="csY13" fmla="*/ 36166 h 742045"/>
              <a:gd name="csX14" fmla="*/ 158124 w 713184"/>
              <a:gd name="csY14" fmla="*/ 49025 h 742045"/>
              <a:gd name="csX15" fmla="*/ 37062 w 713184"/>
              <a:gd name="csY15" fmla="*/ 217694 h 742045"/>
              <a:gd name="csX16" fmla="*/ 231086 w 713184"/>
              <a:gd name="csY16" fmla="*/ 367341 h 742045"/>
              <a:gd name="csX17" fmla="*/ 387677 w 713184"/>
              <a:gd name="csY17" fmla="*/ 193872 h 742045"/>
              <a:gd name="csX18" fmla="*/ 423872 w 713184"/>
              <a:gd name="csY18" fmla="*/ 226562 h 742045"/>
              <a:gd name="csX19" fmla="*/ 267281 w 713184"/>
              <a:gd name="csY19" fmla="*/ 400031 h 742045"/>
              <a:gd name="csX20" fmla="*/ 308524 w 713184"/>
              <a:gd name="csY20" fmla="*/ 437645 h 742045"/>
              <a:gd name="csX21" fmla="*/ 479593 w 713184"/>
              <a:gd name="csY21" fmla="*/ 278397 h 742045"/>
              <a:gd name="csX22" fmla="*/ 586464 w 713184"/>
              <a:gd name="csY22" fmla="*/ 393154 h 742045"/>
              <a:gd name="csX23" fmla="*/ 556840 w 713184"/>
              <a:gd name="csY23" fmla="*/ 420720 h 742045"/>
              <a:gd name="csX24" fmla="*/ 483212 w 713184"/>
              <a:gd name="csY24" fmla="*/ 341671 h 742045"/>
              <a:gd name="csX25" fmla="*/ 443494 w 713184"/>
              <a:gd name="csY25" fmla="*/ 378705 h 742045"/>
              <a:gd name="csX26" fmla="*/ 510169 w 713184"/>
              <a:gd name="csY26" fmla="*/ 450380 h 742045"/>
              <a:gd name="csX27" fmla="*/ 481594 w 713184"/>
              <a:gd name="csY27" fmla="*/ 477003 h 742045"/>
              <a:gd name="csX28" fmla="*/ 414823 w 713184"/>
              <a:gd name="csY28" fmla="*/ 405327 h 742045"/>
              <a:gd name="csX29" fmla="*/ 371389 w 713184"/>
              <a:gd name="csY29" fmla="*/ 445789 h 742045"/>
              <a:gd name="csX30" fmla="*/ 445017 w 713184"/>
              <a:gd name="csY30" fmla="*/ 524837 h 742045"/>
              <a:gd name="csX31" fmla="*/ 415394 w 713184"/>
              <a:gd name="csY31" fmla="*/ 552402 h 742045"/>
              <a:gd name="csX32" fmla="*/ 445494 w 713184"/>
              <a:gd name="csY32" fmla="*/ 588778 h 742045"/>
              <a:gd name="csX33" fmla="*/ 634469 w 713184"/>
              <a:gd name="csY33" fmla="*/ 451294 h 742045"/>
              <a:gd name="csX34" fmla="*/ 691048 w 713184"/>
              <a:gd name="csY34" fmla="*/ 529085 h 742045"/>
              <a:gd name="csX35" fmla="*/ 709622 w 713184"/>
              <a:gd name="csY35" fmla="*/ 565442 h 742045"/>
              <a:gd name="csX36" fmla="*/ 709431 w 713184"/>
              <a:gd name="csY36" fmla="*/ 600094 h 742045"/>
              <a:gd name="csX37" fmla="*/ 685238 w 713184"/>
              <a:gd name="csY37" fmla="*/ 630584 h 742045"/>
              <a:gd name="csX38" fmla="*/ 647709 w 713184"/>
              <a:gd name="csY38" fmla="*/ 643061 h 742045"/>
              <a:gd name="csX39" fmla="*/ 608752 w 713184"/>
              <a:gd name="csY39" fmla="*/ 626964 h 742045"/>
              <a:gd name="csX40" fmla="*/ 615324 w 713184"/>
              <a:gd name="csY40" fmla="*/ 651377 h 742045"/>
              <a:gd name="csX41" fmla="*/ 609228 w 713184"/>
              <a:gd name="csY41" fmla="*/ 673408 h 742045"/>
              <a:gd name="csX42" fmla="*/ 592750 w 713184"/>
              <a:gd name="csY42" fmla="*/ 697897 h 742045"/>
              <a:gd name="csX43" fmla="*/ 557412 w 713184"/>
              <a:gd name="csY43" fmla="*/ 742674 h 742045"/>
              <a:gd name="csX44" fmla="*/ 527408 w 713184"/>
              <a:gd name="csY44" fmla="*/ 701393 h 742045"/>
              <a:gd name="csX45" fmla="*/ 557508 w 713184"/>
              <a:gd name="csY45" fmla="*/ 665988 h 742045"/>
              <a:gd name="csX46" fmla="*/ 573034 w 713184"/>
              <a:gd name="csY46" fmla="*/ 644814 h 742045"/>
              <a:gd name="csX47" fmla="*/ 577415 w 713184"/>
              <a:gd name="csY47" fmla="*/ 626374 h 742045"/>
              <a:gd name="csX48" fmla="*/ 568842 w 713184"/>
              <a:gd name="csY48" fmla="*/ 606381 h 742045"/>
              <a:gd name="csX49" fmla="*/ 546554 w 713184"/>
              <a:gd name="csY49" fmla="*/ 575634 h 742045"/>
              <a:gd name="csX50" fmla="*/ 474164 w 713184"/>
              <a:gd name="csY50" fmla="*/ 628231 h 742045"/>
              <a:gd name="csX51" fmla="*/ 579130 w 713184"/>
              <a:gd name="csY51" fmla="*/ 551936 h 742045"/>
              <a:gd name="csX52" fmla="*/ 602179 w 713184"/>
              <a:gd name="csY52" fmla="*/ 583664 h 742045"/>
              <a:gd name="csX53" fmla="*/ 616658 w 713184"/>
              <a:gd name="csY53" fmla="*/ 597389 h 742045"/>
              <a:gd name="csX54" fmla="*/ 633040 w 713184"/>
              <a:gd name="csY54" fmla="*/ 601342 h 742045"/>
              <a:gd name="csX55" fmla="*/ 650186 w 713184"/>
              <a:gd name="csY55" fmla="*/ 594474 h 742045"/>
              <a:gd name="csX56" fmla="*/ 663521 w 713184"/>
              <a:gd name="csY56" fmla="*/ 573205 h 742045"/>
              <a:gd name="csX57" fmla="*/ 655234 w 713184"/>
              <a:gd name="csY57" fmla="*/ 548526 h 742045"/>
              <a:gd name="csX58" fmla="*/ 630470 w 713184"/>
              <a:gd name="csY58" fmla="*/ 514550 h 7420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713184" h="742045">
                <a:moveTo>
                  <a:pt x="-943" y="190443"/>
                </a:moveTo>
                <a:lnTo>
                  <a:pt x="135454" y="629"/>
                </a:lnTo>
                <a:lnTo>
                  <a:pt x="180984" y="33347"/>
                </a:lnTo>
                <a:lnTo>
                  <a:pt x="167744" y="177346"/>
                </a:lnTo>
                <a:lnTo>
                  <a:pt x="151934" y="166002"/>
                </a:lnTo>
                <a:lnTo>
                  <a:pt x="283378" y="106880"/>
                </a:lnTo>
                <a:lnTo>
                  <a:pt x="327193" y="138379"/>
                </a:lnTo>
                <a:lnTo>
                  <a:pt x="190891" y="328203"/>
                </a:lnTo>
                <a:lnTo>
                  <a:pt x="151838" y="300143"/>
                </a:lnTo>
                <a:lnTo>
                  <a:pt x="272996" y="131483"/>
                </a:lnTo>
                <a:lnTo>
                  <a:pt x="290331" y="143942"/>
                </a:lnTo>
                <a:lnTo>
                  <a:pt x="150695" y="207398"/>
                </a:lnTo>
                <a:lnTo>
                  <a:pt x="126311" y="189871"/>
                </a:lnTo>
                <a:lnTo>
                  <a:pt x="140217" y="36166"/>
                </a:lnTo>
                <a:lnTo>
                  <a:pt x="158124" y="49025"/>
                </a:lnTo>
                <a:lnTo>
                  <a:pt x="37062" y="217694"/>
                </a:lnTo>
                <a:close/>
                <a:moveTo>
                  <a:pt x="231086" y="367341"/>
                </a:moveTo>
                <a:lnTo>
                  <a:pt x="387677" y="193872"/>
                </a:lnTo>
                <a:lnTo>
                  <a:pt x="423872" y="226562"/>
                </a:lnTo>
                <a:lnTo>
                  <a:pt x="267281" y="400031"/>
                </a:lnTo>
                <a:close/>
                <a:moveTo>
                  <a:pt x="308524" y="437645"/>
                </a:moveTo>
                <a:lnTo>
                  <a:pt x="479593" y="278397"/>
                </a:lnTo>
                <a:lnTo>
                  <a:pt x="586464" y="393154"/>
                </a:lnTo>
                <a:lnTo>
                  <a:pt x="556840" y="420720"/>
                </a:lnTo>
                <a:lnTo>
                  <a:pt x="483212" y="341671"/>
                </a:lnTo>
                <a:lnTo>
                  <a:pt x="443494" y="378705"/>
                </a:lnTo>
                <a:lnTo>
                  <a:pt x="510169" y="450380"/>
                </a:lnTo>
                <a:lnTo>
                  <a:pt x="481594" y="477003"/>
                </a:lnTo>
                <a:lnTo>
                  <a:pt x="414823" y="405327"/>
                </a:lnTo>
                <a:lnTo>
                  <a:pt x="371389" y="445789"/>
                </a:lnTo>
                <a:lnTo>
                  <a:pt x="445017" y="524837"/>
                </a:lnTo>
                <a:lnTo>
                  <a:pt x="415394" y="552402"/>
                </a:lnTo>
                <a:close/>
                <a:moveTo>
                  <a:pt x="445494" y="588778"/>
                </a:moveTo>
                <a:lnTo>
                  <a:pt x="634469" y="451294"/>
                </a:lnTo>
                <a:lnTo>
                  <a:pt x="691048" y="529085"/>
                </a:lnTo>
                <a:cubicBezTo>
                  <a:pt x="699906" y="541249"/>
                  <a:pt x="706097" y="553374"/>
                  <a:pt x="709622" y="565442"/>
                </a:cubicBezTo>
                <a:cubicBezTo>
                  <a:pt x="713146" y="577434"/>
                  <a:pt x="713146" y="588988"/>
                  <a:pt x="709431" y="600094"/>
                </a:cubicBezTo>
                <a:cubicBezTo>
                  <a:pt x="706002" y="611229"/>
                  <a:pt x="697906" y="621392"/>
                  <a:pt x="685238" y="630584"/>
                </a:cubicBezTo>
                <a:cubicBezTo>
                  <a:pt x="673237" y="639299"/>
                  <a:pt x="660758" y="643461"/>
                  <a:pt x="647709" y="643061"/>
                </a:cubicBezTo>
                <a:cubicBezTo>
                  <a:pt x="634755" y="642757"/>
                  <a:pt x="621801" y="637394"/>
                  <a:pt x="608752" y="626964"/>
                </a:cubicBezTo>
                <a:cubicBezTo>
                  <a:pt x="613324" y="635813"/>
                  <a:pt x="615515" y="643947"/>
                  <a:pt x="615324" y="651377"/>
                </a:cubicBezTo>
                <a:cubicBezTo>
                  <a:pt x="615229" y="658740"/>
                  <a:pt x="613229" y="666083"/>
                  <a:pt x="609228" y="673408"/>
                </a:cubicBezTo>
                <a:cubicBezTo>
                  <a:pt x="605323" y="680828"/>
                  <a:pt x="599798" y="688991"/>
                  <a:pt x="592750" y="697897"/>
                </a:cubicBezTo>
                <a:lnTo>
                  <a:pt x="557412" y="742674"/>
                </a:lnTo>
                <a:lnTo>
                  <a:pt x="527408" y="701393"/>
                </a:lnTo>
                <a:lnTo>
                  <a:pt x="557508" y="665988"/>
                </a:lnTo>
                <a:cubicBezTo>
                  <a:pt x="564365" y="658120"/>
                  <a:pt x="569509" y="651062"/>
                  <a:pt x="573034" y="644814"/>
                </a:cubicBezTo>
                <a:cubicBezTo>
                  <a:pt x="576462" y="638575"/>
                  <a:pt x="577987" y="632422"/>
                  <a:pt x="577415" y="626374"/>
                </a:cubicBezTo>
                <a:cubicBezTo>
                  <a:pt x="577034" y="620344"/>
                  <a:pt x="574176" y="613686"/>
                  <a:pt x="568842" y="606381"/>
                </a:cubicBezTo>
                <a:lnTo>
                  <a:pt x="546554" y="575634"/>
                </a:lnTo>
                <a:lnTo>
                  <a:pt x="474164" y="628231"/>
                </a:lnTo>
                <a:close/>
                <a:moveTo>
                  <a:pt x="579130" y="551936"/>
                </a:moveTo>
                <a:lnTo>
                  <a:pt x="602179" y="583664"/>
                </a:lnTo>
                <a:cubicBezTo>
                  <a:pt x="606657" y="589845"/>
                  <a:pt x="611515" y="594417"/>
                  <a:pt x="616658" y="597389"/>
                </a:cubicBezTo>
                <a:cubicBezTo>
                  <a:pt x="621897" y="600456"/>
                  <a:pt x="627326" y="601771"/>
                  <a:pt x="633040" y="601342"/>
                </a:cubicBezTo>
                <a:cubicBezTo>
                  <a:pt x="638756" y="600923"/>
                  <a:pt x="644471" y="598627"/>
                  <a:pt x="650186" y="594474"/>
                </a:cubicBezTo>
                <a:cubicBezTo>
                  <a:pt x="658472" y="588417"/>
                  <a:pt x="662949" y="581320"/>
                  <a:pt x="663521" y="573205"/>
                </a:cubicBezTo>
                <a:cubicBezTo>
                  <a:pt x="663997" y="565090"/>
                  <a:pt x="661235" y="556860"/>
                  <a:pt x="655234" y="548526"/>
                </a:cubicBezTo>
                <a:lnTo>
                  <a:pt x="630470" y="5145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pic>
        <p:nvPicPr>
          <p:cNvPr id="126" name="Grafický objekt 125">
            <a:extLst>
              <a:ext uri="{FF2B5EF4-FFF2-40B4-BE49-F238E27FC236}">
                <a16:creationId xmlns:a16="http://schemas.microsoft.com/office/drawing/2014/main" id="{29244C89-3D5F-1DB5-E744-07116D14B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7ED31192-6069-75B1-576A-9417D2C76CF6}"/>
              </a:ext>
            </a:extLst>
          </p:cNvPr>
          <p:cNvSpPr txBox="1"/>
          <p:nvPr/>
        </p:nvSpPr>
        <p:spPr>
          <a:xfrm>
            <a:off x="63315" y="6227108"/>
            <a:ext cx="6363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tos" panose="020B0004020202020204" pitchFamily="34" charset="0"/>
              </a:rPr>
              <a:t>Krajiny s poľnohospodárskym vzdelávaním</a:t>
            </a:r>
            <a:endParaRPr lang="sk-SK" sz="24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3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80B4-289A-3A57-9F89-4DB7FAC66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A6B12A6E-3084-D3A5-28B4-B9A81788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039" y="1411613"/>
            <a:ext cx="4769243" cy="2086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2964E-AA43-E2C6-32FB-3A41397E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latin typeface="Aptos" panose="020B0004020202020204" pitchFamily="34" charset="0"/>
              </a:rPr>
              <a:t>POTRAVINOVÁ POMOC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A6EF3-8BF2-E354-01E9-F10D986C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820" y="1852086"/>
            <a:ext cx="4523679" cy="1405053"/>
          </a:xfrm>
        </p:spPr>
        <p:txBody>
          <a:bodyPr>
            <a:normAutofit fontScale="92500"/>
          </a:bodyPr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Pomoc v čase hladu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Podpora sebestačnosti</a:t>
            </a:r>
          </a:p>
        </p:txBody>
      </p:sp>
      <p:pic>
        <p:nvPicPr>
          <p:cNvPr id="5" name="Obrázok 4" descr="Obrázok, na ktorom je ošatenie, exteriér, osoba, rastlina&#10;&#10;Obsah vygenerovaný pomocou AI môže byť nesprávny.">
            <a:extLst>
              <a:ext uri="{FF2B5EF4-FFF2-40B4-BE49-F238E27FC236}">
                <a16:creationId xmlns:a16="http://schemas.microsoft.com/office/drawing/2014/main" id="{6CFEE3FD-9603-A56D-A83A-55AB4BED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523" y="3851928"/>
            <a:ext cx="4416019" cy="2484568"/>
          </a:xfrm>
          <a:prstGeom prst="roundRect">
            <a:avLst>
              <a:gd name="adj" fmla="val 10384"/>
            </a:avLst>
          </a:prstGeom>
          <a:effectLst>
            <a:softEdge rad="0"/>
          </a:effectLst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4EF07B69-D268-67D8-825A-E90B9E482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039" y="3863079"/>
            <a:ext cx="5401932" cy="2484568"/>
          </a:xfrm>
          <a:prstGeom prst="roundRect">
            <a:avLst>
              <a:gd name="adj" fmla="val 13243"/>
            </a:avLst>
          </a:prstGeom>
        </p:spPr>
      </p:pic>
      <p:pic>
        <p:nvPicPr>
          <p:cNvPr id="12" name="Obrázok 11" descr="Obrázok, na ktorom je exteriér, ošatenie, osoba, nebo&#10;&#10;Obsah vygenerovaný pomocou AI môže byť nesprávny.">
            <a:extLst>
              <a:ext uri="{FF2B5EF4-FFF2-40B4-BE49-F238E27FC236}">
                <a16:creationId xmlns:a16="http://schemas.microsoft.com/office/drawing/2014/main" id="{6AC81C5A-DAA2-DDE0-8054-D34A3B06A3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71" b="569"/>
          <a:stretch>
            <a:fillRect/>
          </a:stretch>
        </p:blipFill>
        <p:spPr>
          <a:xfrm>
            <a:off x="7912830" y="1342501"/>
            <a:ext cx="3104712" cy="2273999"/>
          </a:xfrm>
          <a:prstGeom prst="roundRect">
            <a:avLst>
              <a:gd name="adj" fmla="val 12273"/>
            </a:avLst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9513640-8997-AA48-4A54-CBA003C2E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1D97F25-28A8-5FE3-5E45-8A95982D31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2031"/>
          <a:stretch>
            <a:fillRect/>
          </a:stretch>
        </p:blipFill>
        <p:spPr>
          <a:xfrm>
            <a:off x="5939930" y="1342501"/>
            <a:ext cx="1616252" cy="2271200"/>
          </a:xfrm>
          <a:prstGeom prst="roundRect">
            <a:avLst>
              <a:gd name="adj" fmla="val 12720"/>
            </a:avLst>
          </a:prstGeom>
        </p:spPr>
      </p:pic>
    </p:spTree>
    <p:extLst>
      <p:ext uri="{BB962C8B-B14F-4D97-AF65-F5344CB8AC3E}">
        <p14:creationId xmlns:p14="http://schemas.microsoft.com/office/powerpoint/2010/main" val="93901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0EB5906-2A4C-6423-4830-256AAEE6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2369"/>
            <a:ext cx="10972800" cy="1143000"/>
          </a:xfrm>
        </p:spPr>
        <p:txBody>
          <a:bodyPr>
            <a:normAutofit/>
          </a:bodyPr>
          <a:lstStyle/>
          <a:p>
            <a:r>
              <a:rPr lang="sk-SK" b="1" dirty="0">
                <a:latin typeface="Aptos" panose="020B0004020202020204" pitchFamily="34" charset="0"/>
              </a:rPr>
              <a:t>MIEROVÁ PRÁCA</a:t>
            </a:r>
          </a:p>
        </p:txBody>
      </p:sp>
      <p:pic>
        <p:nvPicPr>
          <p:cNvPr id="96" name="Grafický objekt 95">
            <a:extLst>
              <a:ext uri="{FF2B5EF4-FFF2-40B4-BE49-F238E27FC236}">
                <a16:creationId xmlns:a16="http://schemas.microsoft.com/office/drawing/2014/main" id="{E1395B48-E9DE-45C1-7D91-501F6DB4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2EE80EBB-F5AF-F007-AB66-807626077A10}"/>
              </a:ext>
            </a:extLst>
          </p:cNvPr>
          <p:cNvSpPr/>
          <p:nvPr/>
        </p:nvSpPr>
        <p:spPr>
          <a:xfrm>
            <a:off x="5718567" y="2780474"/>
            <a:ext cx="5211003" cy="2141849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5" name="Grafický objekt 4">
            <a:extLst>
              <a:ext uri="{FF2B5EF4-FFF2-40B4-BE49-F238E27FC236}">
                <a16:creationId xmlns:a16="http://schemas.microsoft.com/office/drawing/2014/main" id="{1A9992A4-3E4B-E943-2DC3-4B6740ECFDE2}"/>
              </a:ext>
            </a:extLst>
          </p:cNvPr>
          <p:cNvGrpSpPr/>
          <p:nvPr/>
        </p:nvGrpSpPr>
        <p:grpSpPr>
          <a:xfrm>
            <a:off x="972287" y="1667559"/>
            <a:ext cx="4540199" cy="4221759"/>
            <a:chOff x="2406837" y="30"/>
            <a:chExt cx="7377404" cy="6859971"/>
          </a:xfrm>
        </p:grpSpPr>
        <p:sp>
          <p:nvSpPr>
            <p:cNvPr id="6" name="Voľný tvar: obrazec 5">
              <a:extLst>
                <a:ext uri="{FF2B5EF4-FFF2-40B4-BE49-F238E27FC236}">
                  <a16:creationId xmlns:a16="http://schemas.microsoft.com/office/drawing/2014/main" id="{A8947E25-0E2E-7723-302A-40E96C151CC6}"/>
                </a:ext>
              </a:extLst>
            </p:cNvPr>
            <p:cNvSpPr/>
            <p:nvPr/>
          </p:nvSpPr>
          <p:spPr>
            <a:xfrm>
              <a:off x="2406837" y="30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id="{1C32DECA-DEF0-71B1-76B8-12E8EED35C61}"/>
                </a:ext>
              </a:extLst>
            </p:cNvPr>
            <p:cNvSpPr txBox="1"/>
            <p:nvPr/>
          </p:nvSpPr>
          <p:spPr>
            <a:xfrm rot="3375866">
              <a:off x="7277071" y="1305814"/>
              <a:ext cx="42861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68A2B29A-34A7-5249-D031-17EB7CF139AF}"/>
                </a:ext>
              </a:extLst>
            </p:cNvPr>
            <p:cNvSpPr txBox="1"/>
            <p:nvPr/>
          </p:nvSpPr>
          <p:spPr>
            <a:xfrm rot="3375866">
              <a:off x="7305322" y="1343366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8083E0F7-577B-2F9E-9036-2593504B1370}"/>
                </a:ext>
              </a:extLst>
            </p:cNvPr>
            <p:cNvSpPr txBox="1"/>
            <p:nvPr/>
          </p:nvSpPr>
          <p:spPr>
            <a:xfrm rot="3375866">
              <a:off x="7326406" y="1382064"/>
              <a:ext cx="43178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EEA78232-5C0C-04D7-F03C-9C7023B775DD}"/>
                </a:ext>
              </a:extLst>
            </p:cNvPr>
            <p:cNvSpPr txBox="1"/>
            <p:nvPr/>
          </p:nvSpPr>
          <p:spPr>
            <a:xfrm rot="3375866">
              <a:off x="7352926" y="1424139"/>
              <a:ext cx="434951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1" name="BlokTextu 10">
              <a:extLst>
                <a:ext uri="{FF2B5EF4-FFF2-40B4-BE49-F238E27FC236}">
                  <a16:creationId xmlns:a16="http://schemas.microsoft.com/office/drawing/2014/main" id="{856D40B5-4D3E-3E87-958C-AE93901E9977}"/>
                </a:ext>
              </a:extLst>
            </p:cNvPr>
            <p:cNvSpPr txBox="1"/>
            <p:nvPr/>
          </p:nvSpPr>
          <p:spPr>
            <a:xfrm rot="3375866">
              <a:off x="7385704" y="1463734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70C86A03-2682-8866-F563-E05F9507759C}"/>
                </a:ext>
              </a:extLst>
            </p:cNvPr>
            <p:cNvSpPr txBox="1"/>
            <p:nvPr/>
          </p:nvSpPr>
          <p:spPr>
            <a:xfrm rot="3375866">
              <a:off x="7402542" y="1505563"/>
              <a:ext cx="44446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205608A7-372F-E805-29C4-E9C5074298A4}"/>
                </a:ext>
              </a:extLst>
            </p:cNvPr>
            <p:cNvSpPr txBox="1"/>
            <p:nvPr/>
          </p:nvSpPr>
          <p:spPr>
            <a:xfrm rot="3375866">
              <a:off x="7441581" y="1547403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C689DFC2-1EA1-C828-6F08-C3288379A5E0}"/>
                </a:ext>
              </a:extLst>
            </p:cNvPr>
            <p:cNvSpPr txBox="1"/>
            <p:nvPr/>
          </p:nvSpPr>
          <p:spPr>
            <a:xfrm rot="3375866">
              <a:off x="7475903" y="1575064"/>
              <a:ext cx="390568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2F962E51-7785-A947-644D-BA724339A3DF}"/>
                </a:ext>
              </a:extLst>
            </p:cNvPr>
            <p:cNvSpPr txBox="1"/>
            <p:nvPr/>
          </p:nvSpPr>
          <p:spPr>
            <a:xfrm rot="3375866">
              <a:off x="7463184" y="1615365"/>
              <a:ext cx="469825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30679753-43FA-CBDD-54A6-62BB60D5DB9C}"/>
                </a:ext>
              </a:extLst>
            </p:cNvPr>
            <p:cNvSpPr txBox="1"/>
            <p:nvPr/>
          </p:nvSpPr>
          <p:spPr>
            <a:xfrm rot="3375866">
              <a:off x="7512624" y="1670403"/>
              <a:ext cx="44446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170A4AEC-518F-FE42-94F5-A40AB96F2D87}"/>
                </a:ext>
              </a:extLst>
            </p:cNvPr>
            <p:cNvSpPr txBox="1"/>
            <p:nvPr/>
          </p:nvSpPr>
          <p:spPr>
            <a:xfrm rot="3375866">
              <a:off x="7548908" y="1715245"/>
              <a:ext cx="43178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8" name="BlokTextu 17">
              <a:extLst>
                <a:ext uri="{FF2B5EF4-FFF2-40B4-BE49-F238E27FC236}">
                  <a16:creationId xmlns:a16="http://schemas.microsoft.com/office/drawing/2014/main" id="{64011F8B-A2E2-10E9-1F0A-43C8A7DD6618}"/>
                </a:ext>
              </a:extLst>
            </p:cNvPr>
            <p:cNvSpPr txBox="1"/>
            <p:nvPr/>
          </p:nvSpPr>
          <p:spPr>
            <a:xfrm rot="3375866">
              <a:off x="7579503" y="1753928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9" name="Voľný tvar: obrazec 18">
              <a:extLst>
                <a:ext uri="{FF2B5EF4-FFF2-40B4-BE49-F238E27FC236}">
                  <a16:creationId xmlns:a16="http://schemas.microsoft.com/office/drawing/2014/main" id="{62CBACAE-33C5-1D31-EF54-6C92C46D3E58}"/>
                </a:ext>
              </a:extLst>
            </p:cNvPr>
            <p:cNvSpPr/>
            <p:nvPr/>
          </p:nvSpPr>
          <p:spPr>
            <a:xfrm>
              <a:off x="7043596" y="10927"/>
              <a:ext cx="2740645" cy="2268484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Voľný tvar: obrazec 19">
              <a:extLst>
                <a:ext uri="{FF2B5EF4-FFF2-40B4-BE49-F238E27FC236}">
                  <a16:creationId xmlns:a16="http://schemas.microsoft.com/office/drawing/2014/main" id="{DCE25F37-7B41-EA4C-6D8A-92B08A6C5DE8}"/>
                </a:ext>
              </a:extLst>
            </p:cNvPr>
            <p:cNvSpPr/>
            <p:nvPr/>
          </p:nvSpPr>
          <p:spPr>
            <a:xfrm flipV="1">
              <a:off x="5130095" y="3035857"/>
              <a:ext cx="1844161" cy="1830365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Voľný tvar: obrazec 20">
              <a:extLst>
                <a:ext uri="{FF2B5EF4-FFF2-40B4-BE49-F238E27FC236}">
                  <a16:creationId xmlns:a16="http://schemas.microsoft.com/office/drawing/2014/main" id="{560A7B8B-65C2-AC6B-B764-F0A92AB64A2B}"/>
                </a:ext>
              </a:extLst>
            </p:cNvPr>
            <p:cNvSpPr/>
            <p:nvPr/>
          </p:nvSpPr>
          <p:spPr>
            <a:xfrm flipV="1">
              <a:off x="624650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Voľný tvar: obrazec 21">
              <a:extLst>
                <a:ext uri="{FF2B5EF4-FFF2-40B4-BE49-F238E27FC236}">
                  <a16:creationId xmlns:a16="http://schemas.microsoft.com/office/drawing/2014/main" id="{3260F017-66FD-5235-1F23-AE7200407029}"/>
                </a:ext>
              </a:extLst>
            </p:cNvPr>
            <p:cNvSpPr/>
            <p:nvPr/>
          </p:nvSpPr>
          <p:spPr>
            <a:xfrm flipV="1">
              <a:off x="7122594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Voľný tvar: obrazec 23">
              <a:extLst>
                <a:ext uri="{FF2B5EF4-FFF2-40B4-BE49-F238E27FC236}">
                  <a16:creationId xmlns:a16="http://schemas.microsoft.com/office/drawing/2014/main" id="{3D9200EE-DAED-47C6-AC4F-9EC56527BDC7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DBE478D3-FF00-C557-045A-03C7F4620F65}"/>
                </a:ext>
              </a:extLst>
            </p:cNvPr>
            <p:cNvSpPr/>
            <p:nvPr/>
          </p:nvSpPr>
          <p:spPr>
            <a:xfrm flipV="1">
              <a:off x="5109490" y="3035858"/>
              <a:ext cx="1864772" cy="1830378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C259B1A8-4A01-2ABB-A19E-C40C459116F8}"/>
                </a:ext>
              </a:extLst>
            </p:cNvPr>
            <p:cNvSpPr/>
            <p:nvPr/>
          </p:nvSpPr>
          <p:spPr>
            <a:xfrm flipV="1">
              <a:off x="6052173" y="1309612"/>
              <a:ext cx="1538088" cy="1406040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6EDCBB88-D84C-CE58-24A3-3AECF20A17CD}"/>
                </a:ext>
              </a:extLst>
            </p:cNvPr>
            <p:cNvSpPr/>
            <p:nvPr/>
          </p:nvSpPr>
          <p:spPr>
            <a:xfrm flipV="1">
              <a:off x="7122626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Voľný tvar: obrazec 28">
              <a:extLst>
                <a:ext uri="{FF2B5EF4-FFF2-40B4-BE49-F238E27FC236}">
                  <a16:creationId xmlns:a16="http://schemas.microsoft.com/office/drawing/2014/main" id="{10E20C45-83E4-42C0-DB46-4DC133C55DCE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8FA9D8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7D2A656F-60B5-4A3D-783E-CAFF18FAAB6A}"/>
                </a:ext>
              </a:extLst>
            </p:cNvPr>
            <p:cNvSpPr/>
            <p:nvPr/>
          </p:nvSpPr>
          <p:spPr>
            <a:xfrm flipV="1">
              <a:off x="4908400" y="390702"/>
              <a:ext cx="1329579" cy="1280331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ED616ED4-3AD9-C08E-7CAC-A7247AC9B3F1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52103908-E76E-3268-9C50-7BDC4DFFB5AD}"/>
                </a:ext>
              </a:extLst>
            </p:cNvPr>
            <p:cNvSpPr/>
            <p:nvPr/>
          </p:nvSpPr>
          <p:spPr>
            <a:xfrm flipV="1">
              <a:off x="3332623" y="885107"/>
              <a:ext cx="1802308" cy="829259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F822BF50-5AAF-672B-1844-721F77EFAAD6}"/>
                </a:ext>
              </a:extLst>
            </p:cNvPr>
            <p:cNvSpPr/>
            <p:nvPr/>
          </p:nvSpPr>
          <p:spPr>
            <a:xfrm flipV="1">
              <a:off x="2518072" y="162223"/>
              <a:ext cx="1529558" cy="1278957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5F328D8F-AA98-FA2F-4FDD-7F695704EA98}"/>
                </a:ext>
              </a:extLst>
            </p:cNvPr>
            <p:cNvSpPr/>
            <p:nvPr/>
          </p:nvSpPr>
          <p:spPr>
            <a:xfrm flipV="1">
              <a:off x="2488259" y="1113592"/>
              <a:ext cx="1145071" cy="974371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F0D061B8-5DF7-22B0-BF4D-BFAF72BD601F}"/>
                </a:ext>
              </a:extLst>
            </p:cNvPr>
            <p:cNvSpPr/>
            <p:nvPr/>
          </p:nvSpPr>
          <p:spPr>
            <a:xfrm flipV="1">
              <a:off x="2440983" y="2087977"/>
              <a:ext cx="483236" cy="244251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828D41BC-B0BF-8F78-AA62-AC182F78F058}"/>
                </a:ext>
              </a:extLst>
            </p:cNvPr>
            <p:cNvSpPr/>
            <p:nvPr/>
          </p:nvSpPr>
          <p:spPr>
            <a:xfrm flipV="1">
              <a:off x="2427848" y="2171997"/>
              <a:ext cx="281014" cy="68284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5E607F03-ECC2-B9C2-CC21-7DE9BA3D9D24}"/>
                </a:ext>
              </a:extLst>
            </p:cNvPr>
            <p:cNvSpPr/>
            <p:nvPr/>
          </p:nvSpPr>
          <p:spPr>
            <a:xfrm flipV="1">
              <a:off x="2569684" y="2292823"/>
              <a:ext cx="144444" cy="175966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9D70464A-5283-5A8A-A8E9-D5316A9D0D57}"/>
                </a:ext>
              </a:extLst>
            </p:cNvPr>
            <p:cNvSpPr/>
            <p:nvPr/>
          </p:nvSpPr>
          <p:spPr>
            <a:xfrm flipV="1">
              <a:off x="2908468" y="1704529"/>
              <a:ext cx="1499624" cy="850929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7B6A9DD0-2A72-12C7-9664-C47F98148326}"/>
                </a:ext>
              </a:extLst>
            </p:cNvPr>
            <p:cNvSpPr/>
            <p:nvPr/>
          </p:nvSpPr>
          <p:spPr>
            <a:xfrm flipV="1">
              <a:off x="5266902" y="1347355"/>
              <a:ext cx="890325" cy="1481242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8F2670B7-2582-8243-EB52-B01C10C1C1FE}"/>
                </a:ext>
              </a:extLst>
            </p:cNvPr>
            <p:cNvSpPr/>
            <p:nvPr/>
          </p:nvSpPr>
          <p:spPr>
            <a:xfrm flipV="1">
              <a:off x="4011533" y="2103742"/>
              <a:ext cx="1265880" cy="312536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8A2CCA62-00E0-B3FD-7DC1-04F7DD367B7B}"/>
                </a:ext>
              </a:extLst>
            </p:cNvPr>
            <p:cNvSpPr/>
            <p:nvPr/>
          </p:nvSpPr>
          <p:spPr>
            <a:xfrm flipV="1">
              <a:off x="2724624" y="2563353"/>
              <a:ext cx="270506" cy="315156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B7DAD80B-2EB5-EE12-4162-729CDCF5D0D7}"/>
                </a:ext>
              </a:extLst>
            </p:cNvPr>
            <p:cNvSpPr/>
            <p:nvPr/>
          </p:nvSpPr>
          <p:spPr>
            <a:xfrm flipV="1">
              <a:off x="2995134" y="2710405"/>
              <a:ext cx="260012" cy="420204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1D742060-9484-1C92-D419-11C69C007F9C}"/>
                </a:ext>
              </a:extLst>
            </p:cNvPr>
            <p:cNvSpPr/>
            <p:nvPr/>
          </p:nvSpPr>
          <p:spPr>
            <a:xfrm flipV="1">
              <a:off x="3160587" y="2521299"/>
              <a:ext cx="94553" cy="286267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18C8A25F-5A30-54A9-888F-57A72D8EEB6E}"/>
                </a:ext>
              </a:extLst>
            </p:cNvPr>
            <p:cNvSpPr/>
            <p:nvPr/>
          </p:nvSpPr>
          <p:spPr>
            <a:xfrm flipV="1">
              <a:off x="3454744" y="2531809"/>
              <a:ext cx="265265" cy="110301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C8DA3AB6-D513-4F60-B6E8-F18058477C57}"/>
                </a:ext>
              </a:extLst>
            </p:cNvPr>
            <p:cNvSpPr/>
            <p:nvPr/>
          </p:nvSpPr>
          <p:spPr>
            <a:xfrm flipV="1">
              <a:off x="3654351" y="2460907"/>
              <a:ext cx="438586" cy="601424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ADBE5028-05AC-5CDF-8718-BEDA0B21BDFE}"/>
                </a:ext>
              </a:extLst>
            </p:cNvPr>
            <p:cNvSpPr/>
            <p:nvPr/>
          </p:nvSpPr>
          <p:spPr>
            <a:xfrm flipV="1">
              <a:off x="4053546" y="2395246"/>
              <a:ext cx="154951" cy="559407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0D317C90-1786-6DC5-BD8C-AA69F86D5248}"/>
                </a:ext>
              </a:extLst>
            </p:cNvPr>
            <p:cNvSpPr/>
            <p:nvPr/>
          </p:nvSpPr>
          <p:spPr>
            <a:xfrm flipV="1">
              <a:off x="3980004" y="2471426"/>
              <a:ext cx="86666" cy="13140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7D1646D3-97C9-7A17-EE7D-D21D39320CB9}"/>
                </a:ext>
              </a:extLst>
            </p:cNvPr>
            <p:cNvSpPr/>
            <p:nvPr/>
          </p:nvSpPr>
          <p:spPr>
            <a:xfrm flipV="1">
              <a:off x="4222936" y="2416265"/>
              <a:ext cx="122131" cy="529208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02FAE690-5B36-52A9-61A4-5DD59B9CE07C}"/>
                </a:ext>
              </a:extLst>
            </p:cNvPr>
            <p:cNvSpPr/>
            <p:nvPr/>
          </p:nvSpPr>
          <p:spPr>
            <a:xfrm flipV="1">
              <a:off x="4776439" y="2295466"/>
              <a:ext cx="596825" cy="803658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3E37AB42-EA0D-6190-17AD-836D93E9C8C6}"/>
                </a:ext>
              </a:extLst>
            </p:cNvPr>
            <p:cNvSpPr/>
            <p:nvPr/>
          </p:nvSpPr>
          <p:spPr>
            <a:xfrm flipV="1">
              <a:off x="8052385" y="2413622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094E163E-0FC8-77CB-49EF-9200F79F3432}"/>
                </a:ext>
              </a:extLst>
            </p:cNvPr>
            <p:cNvSpPr/>
            <p:nvPr/>
          </p:nvSpPr>
          <p:spPr>
            <a:xfrm flipV="1">
              <a:off x="4896590" y="2825956"/>
              <a:ext cx="624404" cy="564661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D3DF37DE-CCB4-41D0-894A-53FA7B38E0C1}"/>
                </a:ext>
              </a:extLst>
            </p:cNvPr>
            <p:cNvSpPr/>
            <p:nvPr/>
          </p:nvSpPr>
          <p:spPr>
            <a:xfrm flipV="1">
              <a:off x="4880838" y="3341367"/>
              <a:ext cx="177276" cy="126062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3B26C1F8-6B17-EB6C-7C82-27D1A58229EF}"/>
                </a:ext>
              </a:extLst>
            </p:cNvPr>
            <p:cNvSpPr/>
            <p:nvPr/>
          </p:nvSpPr>
          <p:spPr>
            <a:xfrm flipV="1">
              <a:off x="5522974" y="3191683"/>
              <a:ext cx="234398" cy="153641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DE4F450C-5E65-ECC0-5042-94B9F1D0EA89}"/>
                </a:ext>
              </a:extLst>
            </p:cNvPr>
            <p:cNvSpPr/>
            <p:nvPr/>
          </p:nvSpPr>
          <p:spPr>
            <a:xfrm flipV="1">
              <a:off x="6288543" y="2715667"/>
              <a:ext cx="302028" cy="338136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275CD025-AA4F-344B-A54B-1FD7BC534BAC}"/>
                </a:ext>
              </a:extLst>
            </p:cNvPr>
            <p:cNvSpPr/>
            <p:nvPr/>
          </p:nvSpPr>
          <p:spPr>
            <a:xfrm flipV="1">
              <a:off x="5026590" y="3349257"/>
              <a:ext cx="330917" cy="592895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CB8D8DF2-DE7B-3E74-8E6A-9DC93195DD5F}"/>
                </a:ext>
              </a:extLst>
            </p:cNvPr>
            <p:cNvSpPr/>
            <p:nvPr/>
          </p:nvSpPr>
          <p:spPr>
            <a:xfrm flipV="1">
              <a:off x="5129023" y="4007155"/>
              <a:ext cx="86666" cy="106370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975527DE-BA37-9B5D-CDC6-251074315550}"/>
                </a:ext>
              </a:extLst>
            </p:cNvPr>
            <p:cNvSpPr/>
            <p:nvPr/>
          </p:nvSpPr>
          <p:spPr>
            <a:xfrm flipV="1">
              <a:off x="6932539" y="3014570"/>
              <a:ext cx="413880" cy="192861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05A5B33E-B859-3E60-A5D7-8057889CF30D}"/>
                </a:ext>
              </a:extLst>
            </p:cNvPr>
            <p:cNvSpPr/>
            <p:nvPr/>
          </p:nvSpPr>
          <p:spPr>
            <a:xfrm flipV="1">
              <a:off x="7230733" y="3136545"/>
              <a:ext cx="104392" cy="518046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92A16530-A3B2-974B-2B67-1930EF8AF62A}"/>
                </a:ext>
              </a:extLst>
            </p:cNvPr>
            <p:cNvSpPr/>
            <p:nvPr/>
          </p:nvSpPr>
          <p:spPr>
            <a:xfrm flipV="1">
              <a:off x="6805264" y="3658964"/>
              <a:ext cx="88379" cy="42873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272902B2-3D4E-CA80-BBD5-3705422C3A57}"/>
                </a:ext>
              </a:extLst>
            </p:cNvPr>
            <p:cNvSpPr/>
            <p:nvPr/>
          </p:nvSpPr>
          <p:spPr>
            <a:xfrm flipV="1">
              <a:off x="6761928" y="3772760"/>
              <a:ext cx="144973" cy="55157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EFD22112-D677-BC0E-6C21-008C08E4E9A2}"/>
                </a:ext>
              </a:extLst>
            </p:cNvPr>
            <p:cNvSpPr/>
            <p:nvPr/>
          </p:nvSpPr>
          <p:spPr>
            <a:xfrm flipV="1">
              <a:off x="7900455" y="3163110"/>
              <a:ext cx="80732" cy="568289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E3B6FCCD-8D99-5E82-FDC0-D0FDAADBFFAA}"/>
                </a:ext>
              </a:extLst>
            </p:cNvPr>
            <p:cNvSpPr/>
            <p:nvPr/>
          </p:nvSpPr>
          <p:spPr>
            <a:xfrm flipV="1">
              <a:off x="6063133" y="4609086"/>
              <a:ext cx="211393" cy="657299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C65F9916-F40E-0366-6724-61E2FD61B4B0}"/>
                </a:ext>
              </a:extLst>
            </p:cNvPr>
            <p:cNvSpPr/>
            <p:nvPr/>
          </p:nvSpPr>
          <p:spPr>
            <a:xfrm flipV="1">
              <a:off x="5092050" y="5193703"/>
              <a:ext cx="1271637" cy="1142841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FBA30A77-4B89-35C9-08EC-CB3CA29B25E2}"/>
                </a:ext>
              </a:extLst>
            </p:cNvPr>
            <p:cNvSpPr/>
            <p:nvPr/>
          </p:nvSpPr>
          <p:spPr>
            <a:xfrm flipV="1">
              <a:off x="7079067" y="4478873"/>
              <a:ext cx="287578" cy="753453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83B8F7ED-BF05-CB60-DFFE-2E404D923DB1}"/>
                </a:ext>
              </a:extLst>
            </p:cNvPr>
            <p:cNvSpPr/>
            <p:nvPr/>
          </p:nvSpPr>
          <p:spPr>
            <a:xfrm flipV="1">
              <a:off x="6834809" y="4932925"/>
              <a:ext cx="271829" cy="1235026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6D7D6660-5175-A41A-7242-F401A4EF6CC3}"/>
                </a:ext>
              </a:extLst>
            </p:cNvPr>
            <p:cNvSpPr/>
            <p:nvPr/>
          </p:nvSpPr>
          <p:spPr>
            <a:xfrm flipV="1">
              <a:off x="5857823" y="5080665"/>
              <a:ext cx="984866" cy="1061693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C3387103-0D2A-0BB1-B2D7-EA2804D21830}"/>
                </a:ext>
              </a:extLst>
            </p:cNvPr>
            <p:cNvSpPr/>
            <p:nvPr/>
          </p:nvSpPr>
          <p:spPr>
            <a:xfrm flipV="1">
              <a:off x="6712696" y="5701120"/>
              <a:ext cx="179241" cy="33487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F4EC7D3F-A562-2606-264C-4E97F3E557E8}"/>
                </a:ext>
              </a:extLst>
            </p:cNvPr>
            <p:cNvSpPr/>
            <p:nvPr/>
          </p:nvSpPr>
          <p:spPr>
            <a:xfrm flipV="1">
              <a:off x="6452684" y="6315680"/>
              <a:ext cx="210763" cy="185150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B74424B2-3B56-6B46-70D7-BAB9D3DAE9C6}"/>
                </a:ext>
              </a:extLst>
            </p:cNvPr>
            <p:cNvSpPr/>
            <p:nvPr/>
          </p:nvSpPr>
          <p:spPr>
            <a:xfrm flipV="1">
              <a:off x="6807243" y="6053722"/>
              <a:ext cx="120153" cy="151663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F09E8349-5570-7842-D53F-6600ECC92512}"/>
                </a:ext>
              </a:extLst>
            </p:cNvPr>
            <p:cNvSpPr/>
            <p:nvPr/>
          </p:nvSpPr>
          <p:spPr>
            <a:xfrm flipV="1">
              <a:off x="624651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ED2FFF7E-FC89-49E2-B884-0803F0341C61}"/>
                </a:ext>
              </a:extLst>
            </p:cNvPr>
            <p:cNvSpPr/>
            <p:nvPr/>
          </p:nvSpPr>
          <p:spPr>
            <a:xfrm flipV="1">
              <a:off x="2959491" y="826861"/>
              <a:ext cx="376600" cy="20598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6F68BB30-967F-7C25-89C7-639F255248A1}"/>
                </a:ext>
              </a:extLst>
            </p:cNvPr>
            <p:cNvSpPr/>
            <p:nvPr/>
          </p:nvSpPr>
          <p:spPr>
            <a:xfrm flipV="1">
              <a:off x="6674608" y="543931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1DD440B7-4916-959A-C6C5-07E680048045}"/>
                </a:ext>
              </a:extLst>
            </p:cNvPr>
            <p:cNvSpPr/>
            <p:nvPr/>
          </p:nvSpPr>
          <p:spPr>
            <a:xfrm flipV="1">
              <a:off x="6786507" y="516721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D70B4DE6-0E1F-95B2-C1A3-F92F4C1A7E44}"/>
                </a:ext>
              </a:extLst>
            </p:cNvPr>
            <p:cNvSpPr/>
            <p:nvPr/>
          </p:nvSpPr>
          <p:spPr>
            <a:xfrm flipV="1">
              <a:off x="6726617" y="530326"/>
              <a:ext cx="37569" cy="6101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AD9C0A08-2031-27CA-6793-DD61FADF9CDC}"/>
                </a:ext>
              </a:extLst>
            </p:cNvPr>
            <p:cNvSpPr/>
            <p:nvPr/>
          </p:nvSpPr>
          <p:spPr>
            <a:xfrm flipV="1">
              <a:off x="6812069" y="520300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214EB81A-9E1E-A710-44C4-9770368C6AAA}"/>
                </a:ext>
              </a:extLst>
            </p:cNvPr>
            <p:cNvSpPr/>
            <p:nvPr/>
          </p:nvSpPr>
          <p:spPr>
            <a:xfrm flipV="1">
              <a:off x="6816102" y="1219481"/>
              <a:ext cx="820402" cy="1361592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F0FC0144-70B6-BD55-605C-D63D2D8DB2DC}"/>
                </a:ext>
              </a:extLst>
            </p:cNvPr>
            <p:cNvSpPr/>
            <p:nvPr/>
          </p:nvSpPr>
          <p:spPr>
            <a:xfrm flipV="1">
              <a:off x="6889951" y="2028561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0C3E4185-ACAE-F0DA-4BF4-9EE3EFE3CF74}"/>
                </a:ext>
              </a:extLst>
            </p:cNvPr>
            <p:cNvSpPr/>
            <p:nvPr/>
          </p:nvSpPr>
          <p:spPr>
            <a:xfrm flipV="1">
              <a:off x="7013325" y="3512869"/>
              <a:ext cx="306060" cy="330464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EA1B41ED-941B-CCA8-2FC4-BBD4AF6106FC}"/>
                </a:ext>
              </a:extLst>
            </p:cNvPr>
            <p:cNvSpPr/>
            <p:nvPr/>
          </p:nvSpPr>
          <p:spPr>
            <a:xfrm flipV="1">
              <a:off x="7484826" y="2341760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AE937217-8CDE-1874-37B0-F426FD7F1462}"/>
                </a:ext>
              </a:extLst>
            </p:cNvPr>
            <p:cNvSpPr/>
            <p:nvPr/>
          </p:nvSpPr>
          <p:spPr>
            <a:xfrm flipV="1">
              <a:off x="6889959" y="3343357"/>
              <a:ext cx="90609" cy="116290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4FC41353-6DC1-658C-B2A1-F83ACCC69D48}"/>
                </a:ext>
              </a:extLst>
            </p:cNvPr>
            <p:cNvSpPr/>
            <p:nvPr/>
          </p:nvSpPr>
          <p:spPr>
            <a:xfrm flipV="1">
              <a:off x="6795408" y="3561990"/>
              <a:ext cx="51213" cy="57122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AEBFA72A-EB25-062E-D49A-60913E6F09EF}"/>
                </a:ext>
              </a:extLst>
            </p:cNvPr>
            <p:cNvSpPr/>
            <p:nvPr/>
          </p:nvSpPr>
          <p:spPr>
            <a:xfrm flipV="1">
              <a:off x="6748137" y="3709719"/>
              <a:ext cx="47282" cy="82723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0024431E-55C4-F657-9368-4F2276196E71}"/>
                </a:ext>
              </a:extLst>
            </p:cNvPr>
            <p:cNvSpPr/>
            <p:nvPr/>
          </p:nvSpPr>
          <p:spPr>
            <a:xfrm flipV="1">
              <a:off x="6766520" y="3883068"/>
              <a:ext cx="199601" cy="537082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9182BF57-AA63-F340-88F5-10DF125C7686}"/>
                </a:ext>
              </a:extLst>
            </p:cNvPr>
            <p:cNvSpPr/>
            <p:nvPr/>
          </p:nvSpPr>
          <p:spPr>
            <a:xfrm flipV="1">
              <a:off x="6682480" y="4384704"/>
              <a:ext cx="84033" cy="101117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1D26CFBA-A381-2774-436E-D49AE24FCE7C}"/>
                </a:ext>
              </a:extLst>
            </p:cNvPr>
            <p:cNvSpPr/>
            <p:nvPr/>
          </p:nvSpPr>
          <p:spPr>
            <a:xfrm flipV="1">
              <a:off x="7201111" y="4475551"/>
              <a:ext cx="118276" cy="528969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88657C6C-BE9F-81EF-5DB4-82C40368E34A}"/>
                </a:ext>
              </a:extLst>
            </p:cNvPr>
            <p:cNvSpPr/>
            <p:nvPr/>
          </p:nvSpPr>
          <p:spPr>
            <a:xfrm flipV="1">
              <a:off x="7404063" y="3097142"/>
              <a:ext cx="93448" cy="220603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40F11EC0-717D-1B7E-DFD6-ED42610F2934}"/>
                </a:ext>
              </a:extLst>
            </p:cNvPr>
            <p:cNvSpPr/>
            <p:nvPr/>
          </p:nvSpPr>
          <p:spPr>
            <a:xfrm flipV="1">
              <a:off x="6781867" y="632233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30851DE1-822D-1F78-66A3-3CA7E3B4D448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E17C7B5B-C87C-B8C5-D810-DEFE46BD2626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BlokTextu 89">
              <a:extLst>
                <a:ext uri="{FF2B5EF4-FFF2-40B4-BE49-F238E27FC236}">
                  <a16:creationId xmlns:a16="http://schemas.microsoft.com/office/drawing/2014/main" id="{3780B01F-EC64-1522-9175-692C5AE93E90}"/>
                </a:ext>
              </a:extLst>
            </p:cNvPr>
            <p:cNvSpPr txBox="1"/>
            <p:nvPr/>
          </p:nvSpPr>
          <p:spPr>
            <a:xfrm>
              <a:off x="6313719" y="847457"/>
              <a:ext cx="881949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92" name="BlokTextu 91">
              <a:extLst>
                <a:ext uri="{FF2B5EF4-FFF2-40B4-BE49-F238E27FC236}">
                  <a16:creationId xmlns:a16="http://schemas.microsoft.com/office/drawing/2014/main" id="{A9E1680E-094C-1C68-0115-5BA8EB2B95A8}"/>
                </a:ext>
              </a:extLst>
            </p:cNvPr>
            <p:cNvSpPr txBox="1"/>
            <p:nvPr/>
          </p:nvSpPr>
          <p:spPr>
            <a:xfrm>
              <a:off x="5578083" y="3629479"/>
              <a:ext cx="1262372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93" name="BlokTextu 92">
              <a:extLst>
                <a:ext uri="{FF2B5EF4-FFF2-40B4-BE49-F238E27FC236}">
                  <a16:creationId xmlns:a16="http://schemas.microsoft.com/office/drawing/2014/main" id="{199296EE-F491-5D20-F247-D2CB4817B057}"/>
                </a:ext>
              </a:extLst>
            </p:cNvPr>
            <p:cNvSpPr txBox="1"/>
            <p:nvPr/>
          </p:nvSpPr>
          <p:spPr>
            <a:xfrm>
              <a:off x="6734548" y="3994077"/>
              <a:ext cx="1112103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spc="-35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94" name="BlokTextu 93">
              <a:extLst>
                <a:ext uri="{FF2B5EF4-FFF2-40B4-BE49-F238E27FC236}">
                  <a16:creationId xmlns:a16="http://schemas.microsoft.com/office/drawing/2014/main" id="{E14F881D-375C-34F4-3E2A-712AD7452417}"/>
                </a:ext>
              </a:extLst>
            </p:cNvPr>
            <p:cNvSpPr txBox="1"/>
            <p:nvPr/>
          </p:nvSpPr>
          <p:spPr>
            <a:xfrm>
              <a:off x="7253479" y="2520380"/>
              <a:ext cx="1011927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9D81A05B-6CDF-D612-4876-22E588B54037}"/>
              </a:ext>
            </a:extLst>
          </p:cNvPr>
          <p:cNvGrpSpPr/>
          <p:nvPr/>
        </p:nvGrpSpPr>
        <p:grpSpPr>
          <a:xfrm>
            <a:off x="10442447" y="1058818"/>
            <a:ext cx="753112" cy="740279"/>
            <a:chOff x="5168950" y="2413938"/>
            <a:chExt cx="1854099" cy="1822501"/>
          </a:xfrm>
        </p:grpSpPr>
        <p:sp>
          <p:nvSpPr>
            <p:cNvPr id="28" name="Voľný tvar: obrazec 27">
              <a:extLst>
                <a:ext uri="{FF2B5EF4-FFF2-40B4-BE49-F238E27FC236}">
                  <a16:creationId xmlns:a16="http://schemas.microsoft.com/office/drawing/2014/main" id="{A52D33A3-4D07-43C8-C869-2ABE844D55BB}"/>
                </a:ext>
              </a:extLst>
            </p:cNvPr>
            <p:cNvSpPr/>
            <p:nvPr/>
          </p:nvSpPr>
          <p:spPr>
            <a:xfrm flipV="1">
              <a:off x="5168950" y="2632389"/>
              <a:ext cx="836524" cy="1603993"/>
            </a:xfrm>
            <a:custGeom>
              <a:avLst/>
              <a:gdLst>
                <a:gd name="csX0" fmla="*/ 633752 w 633699"/>
                <a:gd name="csY0" fmla="*/ 1164880 h 1215086"/>
                <a:gd name="csX1" fmla="*/ 53 w 633699"/>
                <a:gd name="csY1" fmla="*/ 1134591 h 1215086"/>
                <a:gd name="csX2" fmla="*/ 53 w 633699"/>
                <a:gd name="csY2" fmla="*/ 68 h 1215086"/>
                <a:gd name="csX3" fmla="*/ 633752 w 633699"/>
                <a:gd name="csY3" fmla="*/ 30301 h 1215086"/>
                <a:gd name="csX4" fmla="*/ 633752 w 633699"/>
                <a:gd name="csY4" fmla="*/ 76443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33699" h="1215086">
                  <a:moveTo>
                    <a:pt x="633752" y="1164880"/>
                  </a:moveTo>
                  <a:cubicBezTo>
                    <a:pt x="298587" y="1293568"/>
                    <a:pt x="53" y="1134591"/>
                    <a:pt x="53" y="1134591"/>
                  </a:cubicBezTo>
                  <a:lnTo>
                    <a:pt x="53" y="68"/>
                  </a:lnTo>
                  <a:cubicBezTo>
                    <a:pt x="53" y="68"/>
                    <a:pt x="298587" y="158989"/>
                    <a:pt x="633752" y="30301"/>
                  </a:cubicBezTo>
                  <a:lnTo>
                    <a:pt x="633752" y="76443"/>
                  </a:ln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" name="Voľný tvar: obrazec 90">
              <a:extLst>
                <a:ext uri="{FF2B5EF4-FFF2-40B4-BE49-F238E27FC236}">
                  <a16:creationId xmlns:a16="http://schemas.microsoft.com/office/drawing/2014/main" id="{D7DE6FBD-2B84-7D12-ECB3-8E29D6D559B9}"/>
                </a:ext>
              </a:extLst>
            </p:cNvPr>
            <p:cNvSpPr/>
            <p:nvPr/>
          </p:nvSpPr>
          <p:spPr>
            <a:xfrm flipV="1">
              <a:off x="6186525" y="2632389"/>
              <a:ext cx="836524" cy="1603993"/>
            </a:xfrm>
            <a:custGeom>
              <a:avLst/>
              <a:gdLst>
                <a:gd name="csX0" fmla="*/ 60 w 633699"/>
                <a:gd name="csY0" fmla="*/ 1164880 h 1215086"/>
                <a:gd name="csX1" fmla="*/ 60 w 633699"/>
                <a:gd name="csY1" fmla="*/ 76443 h 1215086"/>
                <a:gd name="csX2" fmla="*/ 60 w 633699"/>
                <a:gd name="csY2" fmla="*/ 30301 h 1215086"/>
                <a:gd name="csX3" fmla="*/ 633759 w 633699"/>
                <a:gd name="csY3" fmla="*/ 68 h 1215086"/>
                <a:gd name="csX4" fmla="*/ 633759 w 633699"/>
                <a:gd name="csY4" fmla="*/ 1134591 h 1215086"/>
                <a:gd name="csX5" fmla="*/ 60 w 633699"/>
                <a:gd name="csY5" fmla="*/ 1164880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33699" h="1215086">
                  <a:moveTo>
                    <a:pt x="60" y="1164880"/>
                  </a:moveTo>
                  <a:lnTo>
                    <a:pt x="60" y="76443"/>
                  </a:lnTo>
                  <a:lnTo>
                    <a:pt x="60" y="30301"/>
                  </a:lnTo>
                  <a:cubicBezTo>
                    <a:pt x="335225" y="158989"/>
                    <a:pt x="633759" y="68"/>
                    <a:pt x="633759" y="68"/>
                  </a:cubicBezTo>
                  <a:lnTo>
                    <a:pt x="633759" y="1134591"/>
                  </a:lnTo>
                  <a:cubicBezTo>
                    <a:pt x="633759" y="1134591"/>
                    <a:pt x="335225" y="1293568"/>
                    <a:pt x="60" y="1164880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5" name="Voľný tvar: obrazec 94">
              <a:extLst>
                <a:ext uri="{FF2B5EF4-FFF2-40B4-BE49-F238E27FC236}">
                  <a16:creationId xmlns:a16="http://schemas.microsoft.com/office/drawing/2014/main" id="{D606D56F-5F2A-1120-8FB0-1A78EB54FA13}"/>
                </a:ext>
              </a:extLst>
            </p:cNvPr>
            <p:cNvSpPr/>
            <p:nvPr/>
          </p:nvSpPr>
          <p:spPr>
            <a:xfrm flipV="1">
              <a:off x="5256952" y="2514782"/>
              <a:ext cx="838767" cy="1721657"/>
            </a:xfrm>
            <a:custGeom>
              <a:avLst/>
              <a:gdLst>
                <a:gd name="csX0" fmla="*/ 635452 w 635398"/>
                <a:gd name="csY0" fmla="*/ 1134645 h 1304221"/>
                <a:gd name="csX1" fmla="*/ 54 w 635398"/>
                <a:gd name="csY1" fmla="*/ 1288527 h 1304221"/>
                <a:gd name="csX2" fmla="*/ 54 w 635398"/>
                <a:gd name="csY2" fmla="*/ 153891 h 1304221"/>
                <a:gd name="csX3" fmla="*/ 635452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635452" y="1134645"/>
                  </a:moveTo>
                  <a:cubicBezTo>
                    <a:pt x="327803" y="1377017"/>
                    <a:pt x="54" y="1288527"/>
                    <a:pt x="54" y="1288527"/>
                  </a:cubicBezTo>
                  <a:lnTo>
                    <a:pt x="54" y="153891"/>
                  </a:lnTo>
                  <a:cubicBezTo>
                    <a:pt x="54" y="153891"/>
                    <a:pt x="367943" y="284673"/>
                    <a:pt x="635452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8" name="Voľný tvar: obrazec 97">
              <a:extLst>
                <a:ext uri="{FF2B5EF4-FFF2-40B4-BE49-F238E27FC236}">
                  <a16:creationId xmlns:a16="http://schemas.microsoft.com/office/drawing/2014/main" id="{461E206B-12E5-49FF-0040-BDF8D91B18ED}"/>
                </a:ext>
              </a:extLst>
            </p:cNvPr>
            <p:cNvSpPr/>
            <p:nvPr/>
          </p:nvSpPr>
          <p:spPr>
            <a:xfrm flipV="1">
              <a:off x="5221899" y="2701113"/>
              <a:ext cx="874042" cy="1535310"/>
            </a:xfrm>
            <a:custGeom>
              <a:avLst/>
              <a:gdLst>
                <a:gd name="csX0" fmla="*/ 26766 w 662120"/>
                <a:gd name="csY0" fmla="*/ 153877 h 1163056"/>
                <a:gd name="csX1" fmla="*/ 26766 w 662120"/>
                <a:gd name="csY1" fmla="*/ 1163108 h 1163056"/>
                <a:gd name="csX2" fmla="*/ 43 w 662120"/>
                <a:gd name="csY2" fmla="*/ 1152748 h 1163056"/>
                <a:gd name="csX3" fmla="*/ 43 w 662120"/>
                <a:gd name="csY3" fmla="*/ 115038 h 1163056"/>
                <a:gd name="csX4" fmla="*/ 662164 w 662120"/>
                <a:gd name="csY4" fmla="*/ 52 h 1163056"/>
                <a:gd name="csX5" fmla="*/ 26766 w 662120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20" h="1163056">
                  <a:moveTo>
                    <a:pt x="26766" y="153877"/>
                  </a:moveTo>
                  <a:lnTo>
                    <a:pt x="26766" y="1163108"/>
                  </a:lnTo>
                  <a:cubicBezTo>
                    <a:pt x="16858" y="1159428"/>
                    <a:pt x="7856" y="1155975"/>
                    <a:pt x="43" y="1152748"/>
                  </a:cubicBezTo>
                  <a:lnTo>
                    <a:pt x="43" y="115038"/>
                  </a:lnTo>
                  <a:cubicBezTo>
                    <a:pt x="43" y="115038"/>
                    <a:pt x="394598" y="284659"/>
                    <a:pt x="662164" y="52"/>
                  </a:cubicBezTo>
                  <a:cubicBezTo>
                    <a:pt x="394598" y="284659"/>
                    <a:pt x="26766" y="153877"/>
                    <a:pt x="26766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" name="Voľný tvar: obrazec 98">
              <a:extLst>
                <a:ext uri="{FF2B5EF4-FFF2-40B4-BE49-F238E27FC236}">
                  <a16:creationId xmlns:a16="http://schemas.microsoft.com/office/drawing/2014/main" id="{7DC4713A-9395-D403-EBE5-B9EFD57439BF}"/>
                </a:ext>
              </a:extLst>
            </p:cNvPr>
            <p:cNvSpPr/>
            <p:nvPr/>
          </p:nvSpPr>
          <p:spPr>
            <a:xfrm flipV="1">
              <a:off x="5314236" y="2520698"/>
              <a:ext cx="781369" cy="1715725"/>
            </a:xfrm>
            <a:custGeom>
              <a:avLst/>
              <a:gdLst>
                <a:gd name="csX0" fmla="*/ 23483 w 591917"/>
                <a:gd name="csY0" fmla="*/ 230816 h 1299727"/>
                <a:gd name="csX1" fmla="*/ 23483 w 591917"/>
                <a:gd name="csY1" fmla="*/ 1299777 h 1299727"/>
                <a:gd name="csX2" fmla="*/ 44 w 591917"/>
                <a:gd name="csY2" fmla="*/ 1296833 h 1299727"/>
                <a:gd name="csX3" fmla="*/ 44 w 591917"/>
                <a:gd name="csY3" fmla="*/ 203923 h 1299727"/>
                <a:gd name="csX4" fmla="*/ 591962 w 591917"/>
                <a:gd name="csY4" fmla="*/ 50 h 1299727"/>
                <a:gd name="csX5" fmla="*/ 2348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23483" y="230816"/>
                  </a:moveTo>
                  <a:lnTo>
                    <a:pt x="23483" y="1299777"/>
                  </a:lnTo>
                  <a:cubicBezTo>
                    <a:pt x="14934" y="1298815"/>
                    <a:pt x="7121" y="1297852"/>
                    <a:pt x="44" y="1296833"/>
                  </a:cubicBezTo>
                  <a:lnTo>
                    <a:pt x="44" y="203923"/>
                  </a:lnTo>
                  <a:cubicBezTo>
                    <a:pt x="44" y="203923"/>
                    <a:pt x="344834" y="317042"/>
                    <a:pt x="591962" y="50"/>
                  </a:cubicBezTo>
                  <a:cubicBezTo>
                    <a:pt x="344834" y="317042"/>
                    <a:pt x="23483" y="230816"/>
                    <a:pt x="2348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" name="Voľný tvar: obrazec 99">
              <a:extLst>
                <a:ext uri="{FF2B5EF4-FFF2-40B4-BE49-F238E27FC236}">
                  <a16:creationId xmlns:a16="http://schemas.microsoft.com/office/drawing/2014/main" id="{C957A0AE-8561-0F5F-28B3-4D08618EBA98}"/>
                </a:ext>
              </a:extLst>
            </p:cNvPr>
            <p:cNvSpPr/>
            <p:nvPr/>
          </p:nvSpPr>
          <p:spPr>
            <a:xfrm flipV="1">
              <a:off x="6095719" y="2514782"/>
              <a:ext cx="838767" cy="1721657"/>
            </a:xfrm>
            <a:custGeom>
              <a:avLst/>
              <a:gdLst>
                <a:gd name="csX0" fmla="*/ 58 w 635398"/>
                <a:gd name="csY0" fmla="*/ 1134645 h 1304221"/>
                <a:gd name="csX1" fmla="*/ 635456 w 635398"/>
                <a:gd name="csY1" fmla="*/ 1288527 h 1304221"/>
                <a:gd name="csX2" fmla="*/ 635456 w 635398"/>
                <a:gd name="csY2" fmla="*/ 153891 h 1304221"/>
                <a:gd name="csX3" fmla="*/ 58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58" y="1134645"/>
                  </a:moveTo>
                  <a:cubicBezTo>
                    <a:pt x="307708" y="1377017"/>
                    <a:pt x="635456" y="1288527"/>
                    <a:pt x="635456" y="1288527"/>
                  </a:cubicBezTo>
                  <a:lnTo>
                    <a:pt x="635456" y="153891"/>
                  </a:lnTo>
                  <a:cubicBezTo>
                    <a:pt x="635456" y="153891"/>
                    <a:pt x="267624" y="284673"/>
                    <a:pt x="58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1" name="Voľný tvar: obrazec 100">
              <a:extLst>
                <a:ext uri="{FF2B5EF4-FFF2-40B4-BE49-F238E27FC236}">
                  <a16:creationId xmlns:a16="http://schemas.microsoft.com/office/drawing/2014/main" id="{950BC7F8-82AE-68ED-5236-1CB09E2013C5}"/>
                </a:ext>
              </a:extLst>
            </p:cNvPr>
            <p:cNvSpPr/>
            <p:nvPr/>
          </p:nvSpPr>
          <p:spPr>
            <a:xfrm flipV="1">
              <a:off x="6096058" y="2701113"/>
              <a:ext cx="874117" cy="1535310"/>
            </a:xfrm>
            <a:custGeom>
              <a:avLst/>
              <a:gdLst>
                <a:gd name="csX0" fmla="*/ 635467 w 662177"/>
                <a:gd name="csY0" fmla="*/ 153877 h 1163056"/>
                <a:gd name="csX1" fmla="*/ 635467 w 662177"/>
                <a:gd name="csY1" fmla="*/ 1163108 h 1163056"/>
                <a:gd name="csX2" fmla="*/ 662247 w 662177"/>
                <a:gd name="csY2" fmla="*/ 1152748 h 1163056"/>
                <a:gd name="csX3" fmla="*/ 662247 w 662177"/>
                <a:gd name="csY3" fmla="*/ 115038 h 1163056"/>
                <a:gd name="csX4" fmla="*/ 69 w 662177"/>
                <a:gd name="csY4" fmla="*/ 52 h 1163056"/>
                <a:gd name="csX5" fmla="*/ 635467 w 662177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77" h="1163056">
                  <a:moveTo>
                    <a:pt x="635467" y="153877"/>
                  </a:moveTo>
                  <a:lnTo>
                    <a:pt x="635467" y="1163108"/>
                  </a:lnTo>
                  <a:cubicBezTo>
                    <a:pt x="645432" y="1159428"/>
                    <a:pt x="654377" y="1155975"/>
                    <a:pt x="662247" y="1152748"/>
                  </a:cubicBezTo>
                  <a:lnTo>
                    <a:pt x="662247" y="115038"/>
                  </a:lnTo>
                  <a:cubicBezTo>
                    <a:pt x="662247" y="115038"/>
                    <a:pt x="267635" y="284659"/>
                    <a:pt x="69" y="52"/>
                  </a:cubicBezTo>
                  <a:cubicBezTo>
                    <a:pt x="267635" y="284659"/>
                    <a:pt x="635467" y="153877"/>
                    <a:pt x="635467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2" name="Voľný tvar: obrazec 101">
              <a:extLst>
                <a:ext uri="{FF2B5EF4-FFF2-40B4-BE49-F238E27FC236}">
                  <a16:creationId xmlns:a16="http://schemas.microsoft.com/office/drawing/2014/main" id="{29694047-2D8F-0E6E-F143-8191A086CCD8}"/>
                </a:ext>
              </a:extLst>
            </p:cNvPr>
            <p:cNvSpPr/>
            <p:nvPr/>
          </p:nvSpPr>
          <p:spPr>
            <a:xfrm flipV="1">
              <a:off x="6095759" y="2520698"/>
              <a:ext cx="781369" cy="1715725"/>
            </a:xfrm>
            <a:custGeom>
              <a:avLst/>
              <a:gdLst>
                <a:gd name="csX0" fmla="*/ 568603 w 591917"/>
                <a:gd name="csY0" fmla="*/ 230816 h 1299727"/>
                <a:gd name="csX1" fmla="*/ 568603 w 591917"/>
                <a:gd name="csY1" fmla="*/ 1299777 h 1299727"/>
                <a:gd name="csX2" fmla="*/ 591985 w 591917"/>
                <a:gd name="csY2" fmla="*/ 1296833 h 1299727"/>
                <a:gd name="csX3" fmla="*/ 591985 w 591917"/>
                <a:gd name="csY3" fmla="*/ 203923 h 1299727"/>
                <a:gd name="csX4" fmla="*/ 68 w 591917"/>
                <a:gd name="csY4" fmla="*/ 50 h 1299727"/>
                <a:gd name="csX5" fmla="*/ 56860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568603" y="230816"/>
                  </a:moveTo>
                  <a:lnTo>
                    <a:pt x="568603" y="1299777"/>
                  </a:lnTo>
                  <a:cubicBezTo>
                    <a:pt x="577095" y="1298815"/>
                    <a:pt x="584908" y="1297852"/>
                    <a:pt x="591985" y="1296833"/>
                  </a:cubicBezTo>
                  <a:lnTo>
                    <a:pt x="591985" y="203923"/>
                  </a:lnTo>
                  <a:cubicBezTo>
                    <a:pt x="591985" y="203923"/>
                    <a:pt x="247195" y="317042"/>
                    <a:pt x="68" y="50"/>
                  </a:cubicBezTo>
                  <a:cubicBezTo>
                    <a:pt x="247195" y="317042"/>
                    <a:pt x="568603" y="230816"/>
                    <a:pt x="56860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Voľný tvar: obrazec 102">
              <a:extLst>
                <a:ext uri="{FF2B5EF4-FFF2-40B4-BE49-F238E27FC236}">
                  <a16:creationId xmlns:a16="http://schemas.microsoft.com/office/drawing/2014/main" id="{39E7BB40-7CDA-5882-195E-AC05E9D6D1BB}"/>
                </a:ext>
              </a:extLst>
            </p:cNvPr>
            <p:cNvSpPr/>
            <p:nvPr/>
          </p:nvSpPr>
          <p:spPr>
            <a:xfrm flipV="1">
              <a:off x="5345177" y="2413956"/>
              <a:ext cx="659922" cy="1721569"/>
            </a:xfrm>
            <a:custGeom>
              <a:avLst/>
              <a:gdLst>
                <a:gd name="csX0" fmla="*/ 44 w 499916"/>
                <a:gd name="csY0" fmla="*/ 1288981 h 1304154"/>
                <a:gd name="csX1" fmla="*/ 44 w 499916"/>
                <a:gd name="csY1" fmla="*/ 154401 h 1304154"/>
                <a:gd name="csX2" fmla="*/ 499961 w 499916"/>
                <a:gd name="csY2" fmla="*/ 67 h 1304154"/>
                <a:gd name="csX3" fmla="*/ 499961 w 499916"/>
                <a:gd name="csY3" fmla="*/ 1141666 h 1304154"/>
                <a:gd name="csX4" fmla="*/ 44 w 499916"/>
                <a:gd name="csY4" fmla="*/ 1288981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16" h="1304154">
                  <a:moveTo>
                    <a:pt x="44" y="1288981"/>
                  </a:moveTo>
                  <a:lnTo>
                    <a:pt x="44" y="154401"/>
                  </a:lnTo>
                  <a:cubicBezTo>
                    <a:pt x="44" y="154401"/>
                    <a:pt x="265912" y="225681"/>
                    <a:pt x="499961" y="67"/>
                  </a:cubicBezTo>
                  <a:lnTo>
                    <a:pt x="499961" y="1141666"/>
                  </a:lnTo>
                  <a:cubicBezTo>
                    <a:pt x="274291" y="1374187"/>
                    <a:pt x="44" y="1288981"/>
                    <a:pt x="44" y="1288981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04" name="Voľný tvar: obrazec 103">
              <a:extLst>
                <a:ext uri="{FF2B5EF4-FFF2-40B4-BE49-F238E27FC236}">
                  <a16:creationId xmlns:a16="http://schemas.microsoft.com/office/drawing/2014/main" id="{A7FA18F3-07F6-728A-2847-3A4203A428BC}"/>
                </a:ext>
              </a:extLst>
            </p:cNvPr>
            <p:cNvSpPr/>
            <p:nvPr/>
          </p:nvSpPr>
          <p:spPr>
            <a:xfrm flipV="1">
              <a:off x="6186525" y="2413938"/>
              <a:ext cx="659997" cy="1721569"/>
            </a:xfrm>
            <a:custGeom>
              <a:avLst/>
              <a:gdLst>
                <a:gd name="csX0" fmla="*/ 59 w 499973"/>
                <a:gd name="csY0" fmla="*/ 1141664 h 1304154"/>
                <a:gd name="csX1" fmla="*/ 59 w 499973"/>
                <a:gd name="csY1" fmla="*/ 64 h 1304154"/>
                <a:gd name="csX2" fmla="*/ 500033 w 499973"/>
                <a:gd name="csY2" fmla="*/ 154399 h 1304154"/>
                <a:gd name="csX3" fmla="*/ 500033 w 499973"/>
                <a:gd name="csY3" fmla="*/ 1288978 h 1304154"/>
                <a:gd name="csX4" fmla="*/ 59 w 499973"/>
                <a:gd name="csY4" fmla="*/ 1141664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73" h="1304154">
                  <a:moveTo>
                    <a:pt x="59" y="1141664"/>
                  </a:moveTo>
                  <a:lnTo>
                    <a:pt x="59" y="64"/>
                  </a:lnTo>
                  <a:cubicBezTo>
                    <a:pt x="234165" y="225678"/>
                    <a:pt x="500033" y="154399"/>
                    <a:pt x="500033" y="154399"/>
                  </a:cubicBezTo>
                  <a:lnTo>
                    <a:pt x="500033" y="1288978"/>
                  </a:lnTo>
                  <a:cubicBezTo>
                    <a:pt x="500033" y="1288978"/>
                    <a:pt x="225729" y="1374184"/>
                    <a:pt x="59" y="1141664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05" name="Voľný tvar: obrazec 104">
              <a:extLst>
                <a:ext uri="{FF2B5EF4-FFF2-40B4-BE49-F238E27FC236}">
                  <a16:creationId xmlns:a16="http://schemas.microsoft.com/office/drawing/2014/main" id="{CA41029B-FE6A-81AE-0C54-40C23B733B58}"/>
                </a:ext>
              </a:extLst>
            </p:cNvPr>
            <p:cNvSpPr/>
            <p:nvPr/>
          </p:nvSpPr>
          <p:spPr>
            <a:xfrm flipV="1">
              <a:off x="5672713" y="3040518"/>
              <a:ext cx="846017" cy="208215"/>
            </a:xfrm>
            <a:custGeom>
              <a:avLst/>
              <a:gdLst>
                <a:gd name="csX0" fmla="*/ -231 w 640890"/>
                <a:gd name="csY0" fmla="*/ -498 h 157731"/>
                <a:gd name="csX1" fmla="*/ 640659 w 640890"/>
                <a:gd name="csY1" fmla="*/ -498 h 157731"/>
                <a:gd name="csX2" fmla="*/ 640659 w 640890"/>
                <a:gd name="csY2" fmla="*/ 157234 h 157731"/>
                <a:gd name="csX3" fmla="*/ -231 w 640890"/>
                <a:gd name="csY3" fmla="*/ 157234 h 1577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0890" h="157731">
                  <a:moveTo>
                    <a:pt x="-231" y="-498"/>
                  </a:moveTo>
                  <a:lnTo>
                    <a:pt x="640659" y="-498"/>
                  </a:lnTo>
                  <a:lnTo>
                    <a:pt x="640659" y="157234"/>
                  </a:lnTo>
                  <a:lnTo>
                    <a:pt x="-231" y="157234"/>
                  </a:lnTo>
                  <a:close/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Voľný tvar: obrazec 105">
              <a:extLst>
                <a:ext uri="{FF2B5EF4-FFF2-40B4-BE49-F238E27FC236}">
                  <a16:creationId xmlns:a16="http://schemas.microsoft.com/office/drawing/2014/main" id="{31B4375C-B570-795F-060E-C33B50E8926A}"/>
                </a:ext>
              </a:extLst>
            </p:cNvPr>
            <p:cNvSpPr/>
            <p:nvPr/>
          </p:nvSpPr>
          <p:spPr>
            <a:xfrm flipV="1">
              <a:off x="6006563" y="2628412"/>
              <a:ext cx="181085" cy="1607879"/>
            </a:xfrm>
            <a:custGeom>
              <a:avLst/>
              <a:gdLst>
                <a:gd name="csX0" fmla="*/ 68618 w 137179"/>
                <a:gd name="csY0" fmla="*/ 1134647 h 1218030"/>
                <a:gd name="csX1" fmla="*/ 56 w 137179"/>
                <a:gd name="csY1" fmla="*/ 1218098 h 1218030"/>
                <a:gd name="csX2" fmla="*/ 56 w 137179"/>
                <a:gd name="csY2" fmla="*/ 1164936 h 1218030"/>
                <a:gd name="csX3" fmla="*/ 56 w 137179"/>
                <a:gd name="csY3" fmla="*/ 76499 h 1218030"/>
                <a:gd name="csX4" fmla="*/ 56 w 137179"/>
                <a:gd name="csY4" fmla="*/ 30301 h 1218030"/>
                <a:gd name="csX5" fmla="*/ 68618 w 137179"/>
                <a:gd name="csY5" fmla="*/ 68 h 1218030"/>
                <a:gd name="csX6" fmla="*/ 137236 w 137179"/>
                <a:gd name="csY6" fmla="*/ 30301 h 1218030"/>
                <a:gd name="csX7" fmla="*/ 137236 w 137179"/>
                <a:gd name="csY7" fmla="*/ 76499 h 1218030"/>
                <a:gd name="csX8" fmla="*/ 137236 w 137179"/>
                <a:gd name="csY8" fmla="*/ 1164936 h 1218030"/>
                <a:gd name="csX9" fmla="*/ 137236 w 137179"/>
                <a:gd name="csY9" fmla="*/ 1218098 h 1218030"/>
                <a:gd name="csX10" fmla="*/ 68618 w 137179"/>
                <a:gd name="csY10" fmla="*/ 1134647 h 1218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37179" h="1218030">
                  <a:moveTo>
                    <a:pt x="68618" y="1134647"/>
                  </a:moveTo>
                  <a:cubicBezTo>
                    <a:pt x="46538" y="1166239"/>
                    <a:pt x="23552" y="1193924"/>
                    <a:pt x="56" y="1218098"/>
                  </a:cubicBezTo>
                  <a:lnTo>
                    <a:pt x="56" y="1164936"/>
                  </a:lnTo>
                  <a:lnTo>
                    <a:pt x="56" y="76499"/>
                  </a:lnTo>
                  <a:lnTo>
                    <a:pt x="56" y="30301"/>
                  </a:lnTo>
                  <a:cubicBezTo>
                    <a:pt x="22759" y="21638"/>
                    <a:pt x="45632" y="11561"/>
                    <a:pt x="68618" y="68"/>
                  </a:cubicBezTo>
                  <a:cubicBezTo>
                    <a:pt x="91604" y="11561"/>
                    <a:pt x="114533" y="21638"/>
                    <a:pt x="137236" y="30301"/>
                  </a:cubicBezTo>
                  <a:lnTo>
                    <a:pt x="137236" y="76499"/>
                  </a:lnTo>
                  <a:lnTo>
                    <a:pt x="137236" y="1164936"/>
                  </a:lnTo>
                  <a:lnTo>
                    <a:pt x="137236" y="1218098"/>
                  </a:lnTo>
                  <a:cubicBezTo>
                    <a:pt x="113684" y="1193924"/>
                    <a:pt x="90754" y="1166239"/>
                    <a:pt x="68618" y="113464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3" name="BlokTextu 2">
            <a:extLst>
              <a:ext uri="{FF2B5EF4-FFF2-40B4-BE49-F238E27FC236}">
                <a16:creationId xmlns:a16="http://schemas.microsoft.com/office/drawing/2014/main" id="{215A784E-31ED-105B-B164-B76C66B91382}"/>
              </a:ext>
            </a:extLst>
          </p:cNvPr>
          <p:cNvSpPr txBox="1"/>
          <p:nvPr/>
        </p:nvSpPr>
        <p:spPr>
          <a:xfrm>
            <a:off x="6224343" y="3066569"/>
            <a:ext cx="4277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Skutočný pokoj panuje tam, kde nastalo pravé zmierenie</a:t>
            </a:r>
          </a:p>
        </p:txBody>
      </p:sp>
      <p:sp>
        <p:nvSpPr>
          <p:cNvPr id="107" name="Voľný tvar: obrazec 106">
            <a:extLst>
              <a:ext uri="{FF2B5EF4-FFF2-40B4-BE49-F238E27FC236}">
                <a16:creationId xmlns:a16="http://schemas.microsoft.com/office/drawing/2014/main" id="{20DFFABC-E633-ED2E-B764-B71267F150CF}"/>
              </a:ext>
            </a:extLst>
          </p:cNvPr>
          <p:cNvSpPr/>
          <p:nvPr/>
        </p:nvSpPr>
        <p:spPr>
          <a:xfrm>
            <a:off x="10796368" y="446227"/>
            <a:ext cx="977672" cy="958675"/>
          </a:xfrm>
          <a:custGeom>
            <a:avLst/>
            <a:gdLst>
              <a:gd name="csX0" fmla="*/ -943 w 2353245"/>
              <a:gd name="csY0" fmla="*/ 1838 h 2307516"/>
              <a:gd name="csX1" fmla="*/ 39918 w 2353245"/>
              <a:gd name="csY1" fmla="*/ 629 h 2307516"/>
              <a:gd name="csX2" fmla="*/ 2352303 w 2353245"/>
              <a:gd name="csY2" fmla="*/ 2038988 h 2307516"/>
              <a:gd name="csX3" fmla="*/ 1940251 w 2353245"/>
              <a:gd name="csY3" fmla="*/ 2308146 h 2307516"/>
              <a:gd name="csX4" fmla="*/ 1494577 w 2353245"/>
              <a:gd name="csY4" fmla="*/ 2162480 h 2307516"/>
              <a:gd name="csX5" fmla="*/ 39918 w 2353245"/>
              <a:gd name="csY5" fmla="*/ 875691 h 2307516"/>
              <a:gd name="csX6" fmla="*/ 16201 w 2353245"/>
              <a:gd name="csY6" fmla="*/ 875109 h 2307516"/>
              <a:gd name="csX7" fmla="*/ 39918 w 2353245"/>
              <a:gd name="csY7" fmla="*/ 808253 h 2307516"/>
              <a:gd name="csX8" fmla="*/ 216036 w 2353245"/>
              <a:gd name="csY8" fmla="*/ 447561 h 2307516"/>
              <a:gd name="csX9" fmla="*/ 39918 w 2353245"/>
              <a:gd name="csY9" fmla="*/ 68075 h 2307516"/>
              <a:gd name="csX10" fmla="*/ -943 w 2353245"/>
              <a:gd name="csY10" fmla="*/ 1838 h 2307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53245" h="2307516">
                <a:moveTo>
                  <a:pt x="-943" y="1838"/>
                </a:moveTo>
                <a:cubicBezTo>
                  <a:pt x="12677" y="1314"/>
                  <a:pt x="26298" y="914"/>
                  <a:pt x="39918" y="629"/>
                </a:cubicBezTo>
                <a:cubicBezTo>
                  <a:pt x="1199016" y="24803"/>
                  <a:pt x="2181234" y="915677"/>
                  <a:pt x="2352303" y="2038988"/>
                </a:cubicBezTo>
                <a:cubicBezTo>
                  <a:pt x="2222382" y="2145316"/>
                  <a:pt x="2084555" y="2235718"/>
                  <a:pt x="1940251" y="2308146"/>
                </a:cubicBezTo>
                <a:cubicBezTo>
                  <a:pt x="1793376" y="2241147"/>
                  <a:pt x="1644119" y="2193084"/>
                  <a:pt x="1494577" y="2162480"/>
                </a:cubicBezTo>
                <a:cubicBezTo>
                  <a:pt x="1407233" y="1491863"/>
                  <a:pt x="710955" y="851516"/>
                  <a:pt x="39918" y="875691"/>
                </a:cubicBezTo>
                <a:cubicBezTo>
                  <a:pt x="32013" y="875405"/>
                  <a:pt x="24108" y="875214"/>
                  <a:pt x="16201" y="875109"/>
                </a:cubicBezTo>
                <a:cubicBezTo>
                  <a:pt x="23726" y="852783"/>
                  <a:pt x="31632" y="830485"/>
                  <a:pt x="39918" y="808253"/>
                </a:cubicBezTo>
                <a:cubicBezTo>
                  <a:pt x="85639" y="683562"/>
                  <a:pt x="144789" y="563042"/>
                  <a:pt x="216036" y="447561"/>
                </a:cubicBezTo>
                <a:cubicBezTo>
                  <a:pt x="170792" y="319669"/>
                  <a:pt x="112308" y="192757"/>
                  <a:pt x="39918" y="68075"/>
                </a:cubicBezTo>
                <a:cubicBezTo>
                  <a:pt x="26774" y="45834"/>
                  <a:pt x="13154" y="23755"/>
                  <a:pt x="-943" y="1838"/>
                </a:cubicBezTo>
                <a:close/>
              </a:path>
            </a:pathLst>
          </a:custGeom>
          <a:solidFill>
            <a:srgbClr val="8FA9D8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08" name="Voľný tvar: obrazec 107">
            <a:extLst>
              <a:ext uri="{FF2B5EF4-FFF2-40B4-BE49-F238E27FC236}">
                <a16:creationId xmlns:a16="http://schemas.microsoft.com/office/drawing/2014/main" id="{E5FA0FE2-7E8F-CC91-25ED-E77BAE0C9CA0}"/>
              </a:ext>
            </a:extLst>
          </p:cNvPr>
          <p:cNvSpPr/>
          <p:nvPr/>
        </p:nvSpPr>
        <p:spPr>
          <a:xfrm>
            <a:off x="9841936" y="456141"/>
            <a:ext cx="963139" cy="972817"/>
          </a:xfrm>
          <a:custGeom>
            <a:avLst/>
            <a:gdLst>
              <a:gd name="csX0" fmla="*/ -209 w 2318261"/>
              <a:gd name="csY0" fmla="*/ 2342188 h 2341559"/>
              <a:gd name="csX1" fmla="*/ -943 w 2318261"/>
              <a:gd name="csY1" fmla="*/ 2314937 h 2341559"/>
              <a:gd name="csX2" fmla="*/ 2050618 w 2318261"/>
              <a:gd name="csY2" fmla="*/ 629 h 2341559"/>
              <a:gd name="csX3" fmla="*/ 2317318 w 2318261"/>
              <a:gd name="csY3" fmla="*/ 414423 h 2341559"/>
              <a:gd name="csX4" fmla="*/ 2168824 w 2318261"/>
              <a:gd name="csY4" fmla="*/ 859326 h 2341559"/>
              <a:gd name="csX5" fmla="*/ 874090 w 2318261"/>
              <a:gd name="csY5" fmla="*/ 2314937 h 2341559"/>
              <a:gd name="csX6" fmla="*/ 873709 w 2318261"/>
              <a:gd name="csY6" fmla="*/ 2330739 h 2341559"/>
              <a:gd name="csX7" fmla="*/ 829132 w 2318261"/>
              <a:gd name="csY7" fmla="*/ 2314937 h 2341559"/>
              <a:gd name="csX8" fmla="*/ 447161 w 2318261"/>
              <a:gd name="csY8" fmla="*/ 2128199 h 2341559"/>
              <a:gd name="csX9" fmla="*/ 44024 w 2318261"/>
              <a:gd name="csY9" fmla="*/ 2314937 h 2341559"/>
              <a:gd name="csX10" fmla="*/ -209 w 2318261"/>
              <a:gd name="csY10" fmla="*/ 2342188 h 234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18261" h="2341559">
                <a:moveTo>
                  <a:pt x="-209" y="2342188"/>
                </a:moveTo>
                <a:cubicBezTo>
                  <a:pt x="-505" y="2333111"/>
                  <a:pt x="-752" y="2324033"/>
                  <a:pt x="-943" y="2314937"/>
                </a:cubicBezTo>
                <a:cubicBezTo>
                  <a:pt x="23336" y="1151258"/>
                  <a:pt x="921144" y="165907"/>
                  <a:pt x="2050618" y="629"/>
                </a:cubicBezTo>
                <a:cubicBezTo>
                  <a:pt x="2156250" y="131178"/>
                  <a:pt x="2245786" y="269605"/>
                  <a:pt x="2317318" y="414423"/>
                </a:cubicBezTo>
                <a:cubicBezTo>
                  <a:pt x="2249310" y="560927"/>
                  <a:pt x="2200351" y="709918"/>
                  <a:pt x="2168824" y="859326"/>
                </a:cubicBezTo>
                <a:cubicBezTo>
                  <a:pt x="1495310" y="942127"/>
                  <a:pt x="849896" y="1641253"/>
                  <a:pt x="874090" y="2314937"/>
                </a:cubicBezTo>
                <a:cubicBezTo>
                  <a:pt x="873899" y="2320204"/>
                  <a:pt x="873804" y="2325472"/>
                  <a:pt x="873709" y="2330739"/>
                </a:cubicBezTo>
                <a:cubicBezTo>
                  <a:pt x="858850" y="2325662"/>
                  <a:pt x="843991" y="2320405"/>
                  <a:pt x="829132" y="2314937"/>
                </a:cubicBezTo>
                <a:cubicBezTo>
                  <a:pt x="696830" y="2267264"/>
                  <a:pt x="569100" y="2204523"/>
                  <a:pt x="447161" y="2128199"/>
                </a:cubicBezTo>
                <a:cubicBezTo>
                  <a:pt x="311239" y="2175386"/>
                  <a:pt x="176365" y="2237270"/>
                  <a:pt x="44024" y="2314937"/>
                </a:cubicBezTo>
                <a:cubicBezTo>
                  <a:pt x="29204" y="2323833"/>
                  <a:pt x="14459" y="2332920"/>
                  <a:pt x="-209" y="2342188"/>
                </a:cubicBezTo>
                <a:close/>
              </a:path>
            </a:pathLst>
          </a:custGeom>
          <a:solidFill>
            <a:srgbClr val="86BB53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09" name="!! obdĺžnik šípka červený">
            <a:extLst>
              <a:ext uri="{FF2B5EF4-FFF2-40B4-BE49-F238E27FC236}">
                <a16:creationId xmlns:a16="http://schemas.microsoft.com/office/drawing/2014/main" id="{813D6E18-1221-42EC-F799-93FA6C7D9DE1}"/>
              </a:ext>
            </a:extLst>
          </p:cNvPr>
          <p:cNvSpPr/>
          <p:nvPr/>
        </p:nvSpPr>
        <p:spPr>
          <a:xfrm>
            <a:off x="9851062" y="1421441"/>
            <a:ext cx="967943" cy="967609"/>
          </a:xfrm>
          <a:custGeom>
            <a:avLst/>
            <a:gdLst>
              <a:gd name="csX0" fmla="*/ 2328882 w 2329824"/>
              <a:gd name="csY0" fmla="*/ 2329329 h 2329024"/>
              <a:gd name="csX1" fmla="*/ 2315260 w 2329824"/>
              <a:gd name="csY1" fmla="*/ 2329653 h 2329024"/>
              <a:gd name="csX2" fmla="*/ -943 w 2329824"/>
              <a:gd name="csY2" fmla="*/ 264814 h 2329024"/>
              <a:gd name="csX3" fmla="*/ 414652 w 2329824"/>
              <a:gd name="csY3" fmla="*/ 629 h 2329024"/>
              <a:gd name="csX4" fmla="*/ 858698 w 2329824"/>
              <a:gd name="csY4" fmla="*/ 152019 h 2329024"/>
              <a:gd name="csX5" fmla="*/ 2315260 w 2329824"/>
              <a:gd name="csY5" fmla="*/ 1454591 h 2329024"/>
              <a:gd name="csX6" fmla="*/ 2323167 w 2329824"/>
              <a:gd name="csY6" fmla="*/ 1454849 h 2329024"/>
              <a:gd name="csX7" fmla="*/ 2315260 w 2329824"/>
              <a:gd name="csY7" fmla="*/ 1477070 h 2329024"/>
              <a:gd name="csX8" fmla="*/ 2117903 w 2329824"/>
              <a:gd name="csY8" fmla="*/ 1880321 h 2329024"/>
              <a:gd name="csX9" fmla="*/ 2315260 w 2329824"/>
              <a:gd name="csY9" fmla="*/ 2307174 h 2329024"/>
              <a:gd name="csX10" fmla="*/ 2328882 w 2329824"/>
              <a:gd name="csY10" fmla="*/ 2329329 h 2329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29824" h="2329024">
                <a:moveTo>
                  <a:pt x="2328882" y="2329329"/>
                </a:moveTo>
                <a:cubicBezTo>
                  <a:pt x="2324405" y="2329453"/>
                  <a:pt x="2319832" y="2329558"/>
                  <a:pt x="2315260" y="2329653"/>
                </a:cubicBezTo>
                <a:cubicBezTo>
                  <a:pt x="1147019" y="2305288"/>
                  <a:pt x="158534" y="1400575"/>
                  <a:pt x="-943" y="264814"/>
                </a:cubicBezTo>
                <a:cubicBezTo>
                  <a:pt x="130254" y="160001"/>
                  <a:pt x="269281" y="71247"/>
                  <a:pt x="414652" y="629"/>
                </a:cubicBezTo>
                <a:cubicBezTo>
                  <a:pt x="560851" y="69628"/>
                  <a:pt x="709536" y="119596"/>
                  <a:pt x="858698" y="152019"/>
                </a:cubicBezTo>
                <a:cubicBezTo>
                  <a:pt x="936993" y="828332"/>
                  <a:pt x="1638985" y="1478956"/>
                  <a:pt x="2315260" y="1454591"/>
                </a:cubicBezTo>
                <a:cubicBezTo>
                  <a:pt x="2317928" y="1454687"/>
                  <a:pt x="2320500" y="1454772"/>
                  <a:pt x="2323167" y="1454849"/>
                </a:cubicBezTo>
                <a:cubicBezTo>
                  <a:pt x="2320595" y="1462259"/>
                  <a:pt x="2317928" y="1469670"/>
                  <a:pt x="2315260" y="1477070"/>
                </a:cubicBezTo>
                <a:cubicBezTo>
                  <a:pt x="2265731" y="1617079"/>
                  <a:pt x="2199437" y="1751924"/>
                  <a:pt x="2117903" y="1880321"/>
                </a:cubicBezTo>
                <a:cubicBezTo>
                  <a:pt x="2166861" y="2024291"/>
                  <a:pt x="2232203" y="2167157"/>
                  <a:pt x="2315260" y="2307174"/>
                </a:cubicBezTo>
                <a:cubicBezTo>
                  <a:pt x="2319738" y="2314575"/>
                  <a:pt x="2324310" y="2321957"/>
                  <a:pt x="2328882" y="2329329"/>
                </a:cubicBezTo>
                <a:close/>
              </a:path>
            </a:pathLst>
          </a:custGeom>
          <a:solidFill>
            <a:srgbClr val="C9101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 dirty="0"/>
          </a:p>
        </p:txBody>
      </p:sp>
      <p:sp>
        <p:nvSpPr>
          <p:cNvPr id="110" name="Voľný tvar: obrazec 109">
            <a:extLst>
              <a:ext uri="{FF2B5EF4-FFF2-40B4-BE49-F238E27FC236}">
                <a16:creationId xmlns:a16="http://schemas.microsoft.com/office/drawing/2014/main" id="{97A81579-E80A-C061-A515-824F5CF20BD6}"/>
              </a:ext>
            </a:extLst>
          </p:cNvPr>
          <p:cNvSpPr/>
          <p:nvPr/>
        </p:nvSpPr>
        <p:spPr>
          <a:xfrm>
            <a:off x="10812672" y="1417637"/>
            <a:ext cx="972093" cy="963047"/>
          </a:xfrm>
          <a:custGeom>
            <a:avLst/>
            <a:gdLst>
              <a:gd name="csX0" fmla="*/ 2338872 w 2339815"/>
              <a:gd name="csY0" fmla="*/ 629 h 2318042"/>
              <a:gd name="csX1" fmla="*/ 260708 w 2339815"/>
              <a:gd name="csY1" fmla="*/ 2318671 h 2318042"/>
              <a:gd name="csX2" fmla="*/ 675 w 2339815"/>
              <a:gd name="csY2" fmla="*/ 1904648 h 2318042"/>
              <a:gd name="csX3" fmla="*/ -943 w 2339815"/>
              <a:gd name="csY3" fmla="*/ 1901276 h 2318042"/>
              <a:gd name="csX4" fmla="*/ 675 w 2339815"/>
              <a:gd name="csY4" fmla="*/ 1897904 h 2318042"/>
              <a:gd name="csX5" fmla="*/ 153361 w 2339815"/>
              <a:gd name="csY5" fmla="*/ 1458078 h 2318042"/>
              <a:gd name="csX6" fmla="*/ 1463811 w 2339815"/>
              <a:gd name="csY6" fmla="*/ 629 h 2318042"/>
              <a:gd name="csX7" fmla="*/ 1888245 w 2339815"/>
              <a:gd name="csY7" fmla="*/ 208579 h 2318042"/>
              <a:gd name="csX8" fmla="*/ 2338872 w 2339815"/>
              <a:gd name="csY8" fmla="*/ 629 h 23180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9815" h="2318042">
                <a:moveTo>
                  <a:pt x="2338872" y="629"/>
                </a:moveTo>
                <a:cubicBezTo>
                  <a:pt x="2314394" y="1173404"/>
                  <a:pt x="1402756" y="2165052"/>
                  <a:pt x="260708" y="2318671"/>
                </a:cubicBezTo>
                <a:cubicBezTo>
                  <a:pt x="157458" y="2187845"/>
                  <a:pt x="70113" y="2049352"/>
                  <a:pt x="675" y="1904648"/>
                </a:cubicBezTo>
                <a:cubicBezTo>
                  <a:pt x="104" y="1903524"/>
                  <a:pt x="-372" y="1902400"/>
                  <a:pt x="-943" y="1901276"/>
                </a:cubicBezTo>
                <a:cubicBezTo>
                  <a:pt x="-372" y="1900152"/>
                  <a:pt x="104" y="1899028"/>
                  <a:pt x="675" y="1897904"/>
                </a:cubicBezTo>
                <a:cubicBezTo>
                  <a:pt x="69827" y="1753200"/>
                  <a:pt x="120215" y="1605925"/>
                  <a:pt x="153361" y="1458078"/>
                </a:cubicBezTo>
                <a:cubicBezTo>
                  <a:pt x="832494" y="1384373"/>
                  <a:pt x="1488290" y="679590"/>
                  <a:pt x="1463811" y="629"/>
                </a:cubicBezTo>
                <a:cubicBezTo>
                  <a:pt x="1611448" y="51854"/>
                  <a:pt x="1753466" y="121853"/>
                  <a:pt x="1888245" y="208579"/>
                </a:cubicBezTo>
                <a:cubicBezTo>
                  <a:pt x="2040264" y="157934"/>
                  <a:pt x="2191141" y="89107"/>
                  <a:pt x="2338872" y="629"/>
                </a:cubicBezTo>
                <a:close/>
              </a:path>
            </a:pathLst>
          </a:custGeom>
          <a:solidFill>
            <a:srgbClr val="EC9A00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1" name="Voľný tvar: obrazec 110">
            <a:extLst>
              <a:ext uri="{FF2B5EF4-FFF2-40B4-BE49-F238E27FC236}">
                <a16:creationId xmlns:a16="http://schemas.microsoft.com/office/drawing/2014/main" id="{64CB8AFF-7563-3C06-FB46-8BC7E73A10F3}"/>
              </a:ext>
            </a:extLst>
          </p:cNvPr>
          <p:cNvSpPr/>
          <p:nvPr/>
        </p:nvSpPr>
        <p:spPr>
          <a:xfrm>
            <a:off x="10929570" y="1553827"/>
            <a:ext cx="709333" cy="688883"/>
          </a:xfrm>
          <a:custGeom>
            <a:avLst/>
            <a:gdLst>
              <a:gd name="csX0" fmla="*/ 1461049 w 1707356"/>
              <a:gd name="csY0" fmla="*/ 27623 h 1658131"/>
              <a:gd name="csX1" fmla="*/ 1706413 w 1707356"/>
              <a:gd name="csY1" fmla="*/ 629 h 1658131"/>
              <a:gd name="csX2" fmla="*/ 1695174 w 1707356"/>
              <a:gd name="csY2" fmla="*/ 51654 h 1658131"/>
              <a:gd name="csX3" fmla="*/ 1503436 w 1707356"/>
              <a:gd name="csY3" fmla="*/ 67037 h 1658131"/>
              <a:gd name="csX4" fmla="*/ 1670599 w 1707356"/>
              <a:gd name="csY4" fmla="*/ 162697 h 1658131"/>
              <a:gd name="csX5" fmla="*/ 1659265 w 1707356"/>
              <a:gd name="csY5" fmla="*/ 213732 h 1658131"/>
              <a:gd name="csX6" fmla="*/ 1448572 w 1707356"/>
              <a:gd name="csY6" fmla="*/ 84078 h 1658131"/>
              <a:gd name="csX7" fmla="*/ 1427522 w 1707356"/>
              <a:gd name="csY7" fmla="*/ 171660 h 1658131"/>
              <a:gd name="csX8" fmla="*/ 1463907 w 1707356"/>
              <a:gd name="csY8" fmla="*/ 184300 h 1658131"/>
              <a:gd name="csX9" fmla="*/ 1574017 w 1707356"/>
              <a:gd name="csY9" fmla="*/ 338328 h 1658131"/>
              <a:gd name="csX10" fmla="*/ 1606973 w 1707356"/>
              <a:gd name="csY10" fmla="*/ 243354 h 1658131"/>
              <a:gd name="csX11" fmla="*/ 1645359 w 1707356"/>
              <a:gd name="csY11" fmla="*/ 256680 h 1658131"/>
              <a:gd name="csX12" fmla="*/ 1592495 w 1707356"/>
              <a:gd name="csY12" fmla="*/ 409061 h 1658131"/>
              <a:gd name="csX13" fmla="*/ 1558014 w 1707356"/>
              <a:gd name="csY13" fmla="*/ 397097 h 1658131"/>
              <a:gd name="csX14" fmla="*/ 1446572 w 1707356"/>
              <a:gd name="csY14" fmla="*/ 240592 h 1658131"/>
              <a:gd name="csX15" fmla="*/ 1407519 w 1707356"/>
              <a:gd name="csY15" fmla="*/ 353121 h 1658131"/>
              <a:gd name="csX16" fmla="*/ 1369134 w 1707356"/>
              <a:gd name="csY16" fmla="*/ 339795 h 1658131"/>
              <a:gd name="csX17" fmla="*/ 1355513 w 1707356"/>
              <a:gd name="csY17" fmla="*/ 373676 h 1658131"/>
              <a:gd name="csX18" fmla="*/ 1564967 w 1707356"/>
              <a:gd name="csY18" fmla="*/ 477355 h 1658131"/>
              <a:gd name="csX19" fmla="*/ 1526392 w 1707356"/>
              <a:gd name="csY19" fmla="*/ 555317 h 1658131"/>
              <a:gd name="csX20" fmla="*/ 1485529 w 1707356"/>
              <a:gd name="csY20" fmla="*/ 606581 h 1658131"/>
              <a:gd name="csX21" fmla="*/ 1431617 w 1707356"/>
              <a:gd name="csY21" fmla="*/ 625431 h 1658131"/>
              <a:gd name="csX22" fmla="*/ 1369323 w 1707356"/>
              <a:gd name="csY22" fmla="*/ 610305 h 1658131"/>
              <a:gd name="csX23" fmla="*/ 1318365 w 1707356"/>
              <a:gd name="csY23" fmla="*/ 569195 h 1658131"/>
              <a:gd name="csX24" fmla="*/ 1300744 w 1707356"/>
              <a:gd name="csY24" fmla="*/ 514750 h 1658131"/>
              <a:gd name="csX25" fmla="*/ 1316936 w 1707356"/>
              <a:gd name="csY25" fmla="*/ 451638 h 1658131"/>
              <a:gd name="csX26" fmla="*/ 1370277 w 1707356"/>
              <a:gd name="csY26" fmla="*/ 435426 h 1658131"/>
              <a:gd name="csX27" fmla="*/ 1355608 w 1707356"/>
              <a:gd name="csY27" fmla="*/ 464992 h 1658131"/>
              <a:gd name="csX28" fmla="*/ 1344845 w 1707356"/>
              <a:gd name="csY28" fmla="*/ 505568 h 1658131"/>
              <a:gd name="csX29" fmla="*/ 1356751 w 1707356"/>
              <a:gd name="csY29" fmla="*/ 538991 h 1658131"/>
              <a:gd name="csX30" fmla="*/ 1391898 w 1707356"/>
              <a:gd name="csY30" fmla="*/ 565480 h 1658131"/>
              <a:gd name="csX31" fmla="*/ 1433046 w 1707356"/>
              <a:gd name="csY31" fmla="*/ 575958 h 1658131"/>
              <a:gd name="csX32" fmla="*/ 1466955 w 1707356"/>
              <a:gd name="csY32" fmla="*/ 564642 h 1658131"/>
              <a:gd name="csX33" fmla="*/ 1492291 w 1707356"/>
              <a:gd name="csY33" fmla="*/ 532629 h 1658131"/>
              <a:gd name="csX34" fmla="*/ 1506865 w 1707356"/>
              <a:gd name="csY34" fmla="*/ 503063 h 1658131"/>
              <a:gd name="csX35" fmla="*/ 1239403 w 1707356"/>
              <a:gd name="csY35" fmla="*/ 596722 h 1658131"/>
              <a:gd name="csX36" fmla="*/ 1433903 w 1707356"/>
              <a:gd name="csY36" fmla="*/ 726301 h 1658131"/>
              <a:gd name="csX37" fmla="*/ 1346940 w 1707356"/>
              <a:gd name="csY37" fmla="*/ 856784 h 1658131"/>
              <a:gd name="csX38" fmla="*/ 1313316 w 1707356"/>
              <a:gd name="csY38" fmla="*/ 834352 h 1658131"/>
              <a:gd name="csX39" fmla="*/ 1373134 w 1707356"/>
              <a:gd name="csY39" fmla="*/ 744474 h 1658131"/>
              <a:gd name="csX40" fmla="*/ 1327985 w 1707356"/>
              <a:gd name="csY40" fmla="*/ 714347 h 1658131"/>
              <a:gd name="csX41" fmla="*/ 1273693 w 1707356"/>
              <a:gd name="csY41" fmla="*/ 795843 h 1658131"/>
              <a:gd name="csX42" fmla="*/ 1241117 w 1707356"/>
              <a:gd name="csY42" fmla="*/ 774183 h 1658131"/>
              <a:gd name="csX43" fmla="*/ 1295410 w 1707356"/>
              <a:gd name="csY43" fmla="*/ 692677 h 1658131"/>
              <a:gd name="csX44" fmla="*/ 1245975 w 1707356"/>
              <a:gd name="csY44" fmla="*/ 659759 h 1658131"/>
              <a:gd name="csX45" fmla="*/ 1186158 w 1707356"/>
              <a:gd name="csY45" fmla="*/ 749637 h 1658131"/>
              <a:gd name="csX46" fmla="*/ 1152440 w 1707356"/>
              <a:gd name="csY46" fmla="*/ 727205 h 1658131"/>
              <a:gd name="csX47" fmla="*/ 1123484 w 1707356"/>
              <a:gd name="csY47" fmla="*/ 764410 h 1658131"/>
              <a:gd name="csX48" fmla="*/ 1302459 w 1707356"/>
              <a:gd name="csY48" fmla="*/ 914610 h 1658131"/>
              <a:gd name="csX49" fmla="*/ 1271121 w 1707356"/>
              <a:gd name="csY49" fmla="*/ 951996 h 1658131"/>
              <a:gd name="csX50" fmla="*/ 1124913 w 1707356"/>
              <a:gd name="csY50" fmla="*/ 829352 h 1658131"/>
              <a:gd name="csX51" fmla="*/ 1061571 w 1707356"/>
              <a:gd name="csY51" fmla="*/ 904913 h 1658131"/>
              <a:gd name="csX52" fmla="*/ 1028710 w 1707356"/>
              <a:gd name="csY52" fmla="*/ 877358 h 1658131"/>
              <a:gd name="csX53" fmla="*/ 1020422 w 1707356"/>
              <a:gd name="csY53" fmla="*/ 887902 h 1658131"/>
              <a:gd name="csX54" fmla="*/ 1121007 w 1707356"/>
              <a:gd name="csY54" fmla="*/ 1114987 h 1658131"/>
              <a:gd name="csX55" fmla="*/ 1083955 w 1707356"/>
              <a:gd name="csY55" fmla="*/ 1150354 h 1658131"/>
              <a:gd name="csX56" fmla="*/ 861641 w 1707356"/>
              <a:gd name="csY56" fmla="*/ 1039435 h 1658131"/>
              <a:gd name="csX57" fmla="*/ 898408 w 1707356"/>
              <a:gd name="csY57" fmla="*/ 1004307 h 1658131"/>
              <a:gd name="csX58" fmla="*/ 945937 w 1707356"/>
              <a:gd name="csY58" fmla="*/ 1029977 h 1658131"/>
              <a:gd name="csX59" fmla="*/ 1006993 w 1707356"/>
              <a:gd name="csY59" fmla="*/ 971712 h 1658131"/>
              <a:gd name="csX60" fmla="*/ 983942 w 1707356"/>
              <a:gd name="csY60" fmla="*/ 922668 h 1658131"/>
              <a:gd name="csX61" fmla="*/ 1026519 w 1707356"/>
              <a:gd name="csY61" fmla="*/ 1009012 h 1658131"/>
              <a:gd name="csX62" fmla="*/ 982609 w 1707356"/>
              <a:gd name="csY62" fmla="*/ 1050970 h 1658131"/>
              <a:gd name="csX63" fmla="*/ 1069192 w 1707356"/>
              <a:gd name="csY63" fmla="*/ 1097699 h 1658131"/>
              <a:gd name="csX64" fmla="*/ 1131675 w 1707356"/>
              <a:gd name="csY64" fmla="*/ 1130713 h 1658131"/>
              <a:gd name="csX65" fmla="*/ 1141295 w 1707356"/>
              <a:gd name="csY65" fmla="*/ 1188044 h 1658131"/>
              <a:gd name="csX66" fmla="*/ 1105577 w 1707356"/>
              <a:gd name="csY66" fmla="*/ 1222086 h 1658131"/>
              <a:gd name="csX67" fmla="*/ 1107006 w 1707356"/>
              <a:gd name="csY67" fmla="*/ 1154211 h 1658131"/>
              <a:gd name="csX68" fmla="*/ 808111 w 1707356"/>
              <a:gd name="csY68" fmla="*/ 1077735 h 1658131"/>
              <a:gd name="csX69" fmla="*/ 1012326 w 1707356"/>
              <a:gd name="csY69" fmla="*/ 1216429 h 1658131"/>
              <a:gd name="csX70" fmla="*/ 970607 w 1707356"/>
              <a:gd name="csY70" fmla="*/ 1247918 h 1658131"/>
              <a:gd name="csX71" fmla="*/ 814778 w 1707356"/>
              <a:gd name="csY71" fmla="*/ 1135190 h 1658131"/>
              <a:gd name="csX72" fmla="*/ 879835 w 1707356"/>
              <a:gd name="csY72" fmla="*/ 1316451 h 1658131"/>
              <a:gd name="csX73" fmla="*/ 838115 w 1707356"/>
              <a:gd name="csY73" fmla="*/ 1347950 h 1658131"/>
              <a:gd name="csX74" fmla="*/ 762010 w 1707356"/>
              <a:gd name="csY74" fmla="*/ 1112577 h 1658131"/>
              <a:gd name="csX75" fmla="*/ 708385 w 1707356"/>
              <a:gd name="csY75" fmla="*/ 1153554 h 1658131"/>
              <a:gd name="csX76" fmla="*/ 753342 w 1707356"/>
              <a:gd name="csY76" fmla="*/ 1397813 h 1658131"/>
              <a:gd name="csX77" fmla="*/ 709051 w 1707356"/>
              <a:gd name="csY77" fmla="*/ 1423588 h 1658131"/>
              <a:gd name="csX78" fmla="*/ 518741 w 1707356"/>
              <a:gd name="csY78" fmla="*/ 1263987 h 1658131"/>
              <a:gd name="csX79" fmla="*/ 562652 w 1707356"/>
              <a:gd name="csY79" fmla="*/ 1238384 h 1658131"/>
              <a:gd name="csX80" fmla="*/ 602942 w 1707356"/>
              <a:gd name="csY80" fmla="*/ 1274417 h 1658131"/>
              <a:gd name="csX81" fmla="*/ 675904 w 1707356"/>
              <a:gd name="csY81" fmla="*/ 1231954 h 1658131"/>
              <a:gd name="csX82" fmla="*/ 664855 w 1707356"/>
              <a:gd name="csY82" fmla="*/ 1178891 h 1658131"/>
              <a:gd name="csX83" fmla="*/ 686191 w 1707356"/>
              <a:gd name="csY83" fmla="*/ 1272778 h 1658131"/>
              <a:gd name="csX84" fmla="*/ 633612 w 1707356"/>
              <a:gd name="csY84" fmla="*/ 1303354 h 1658131"/>
              <a:gd name="csX85" fmla="*/ 706956 w 1707356"/>
              <a:gd name="csY85" fmla="*/ 1368943 h 1658131"/>
              <a:gd name="csX86" fmla="*/ 492643 w 1707356"/>
              <a:gd name="csY86" fmla="*/ 1276207 h 1658131"/>
              <a:gd name="csX87" fmla="*/ 582178 w 1707356"/>
              <a:gd name="csY87" fmla="*/ 1492111 h 1658131"/>
              <a:gd name="csX88" fmla="*/ 537982 w 1707356"/>
              <a:gd name="csY88" fmla="*/ 1510389 h 1658131"/>
              <a:gd name="csX89" fmla="*/ 378438 w 1707356"/>
              <a:gd name="csY89" fmla="*/ 1406052 h 1658131"/>
              <a:gd name="csX90" fmla="*/ 438731 w 1707356"/>
              <a:gd name="csY90" fmla="*/ 1551537 h 1658131"/>
              <a:gd name="csX91" fmla="*/ 396250 w 1707356"/>
              <a:gd name="csY91" fmla="*/ 1569158 h 1658131"/>
              <a:gd name="csX92" fmla="*/ 306715 w 1707356"/>
              <a:gd name="csY92" fmla="*/ 1353255 h 1658131"/>
              <a:gd name="csX93" fmla="*/ 351006 w 1707356"/>
              <a:gd name="csY93" fmla="*/ 1334901 h 1658131"/>
              <a:gd name="csX94" fmla="*/ 511121 w 1707356"/>
              <a:gd name="csY94" fmla="*/ 1440133 h 1658131"/>
              <a:gd name="csX95" fmla="*/ 450447 w 1707356"/>
              <a:gd name="csY95" fmla="*/ 1293686 h 1658131"/>
              <a:gd name="csX96" fmla="*/ 252898 w 1707356"/>
              <a:gd name="csY96" fmla="*/ 1368314 h 1658131"/>
              <a:gd name="csX97" fmla="*/ 319955 w 1707356"/>
              <a:gd name="csY97" fmla="*/ 1592190 h 1658131"/>
              <a:gd name="csX98" fmla="*/ 273187 w 1707356"/>
              <a:gd name="csY98" fmla="*/ 1606192 h 1658131"/>
              <a:gd name="csX99" fmla="*/ 206130 w 1707356"/>
              <a:gd name="csY99" fmla="*/ 1382326 h 1658131"/>
              <a:gd name="csX100" fmla="*/ 152600 w 1707356"/>
              <a:gd name="csY100" fmla="*/ 1398089 h 1658131"/>
              <a:gd name="csX101" fmla="*/ 200035 w 1707356"/>
              <a:gd name="csY101" fmla="*/ 1626927 h 1658131"/>
              <a:gd name="csX102" fmla="*/ 46491 w 1707356"/>
              <a:gd name="csY102" fmla="*/ 1658760 h 1658131"/>
              <a:gd name="csX103" fmla="*/ 38300 w 1707356"/>
              <a:gd name="csY103" fmla="*/ 1619146 h 1658131"/>
              <a:gd name="csX104" fmla="*/ 144028 w 1707356"/>
              <a:gd name="csY104" fmla="*/ 1597219 h 1658131"/>
              <a:gd name="csX105" fmla="*/ 132979 w 1707356"/>
              <a:gd name="csY105" fmla="*/ 1544003 h 1658131"/>
              <a:gd name="csX106" fmla="*/ 37062 w 1707356"/>
              <a:gd name="csY106" fmla="*/ 1563891 h 1658131"/>
              <a:gd name="csX107" fmla="*/ 29156 w 1707356"/>
              <a:gd name="csY107" fmla="*/ 1525639 h 1658131"/>
              <a:gd name="csX108" fmla="*/ 125072 w 1707356"/>
              <a:gd name="csY108" fmla="*/ 1505750 h 1658131"/>
              <a:gd name="csX109" fmla="*/ 112977 w 1707356"/>
              <a:gd name="csY109" fmla="*/ 1447610 h 1658131"/>
              <a:gd name="csX110" fmla="*/ 7248 w 1707356"/>
              <a:gd name="csY110" fmla="*/ 1469536 h 1658131"/>
              <a:gd name="csX111" fmla="*/ -943 w 1707356"/>
              <a:gd name="csY111" fmla="*/ 1429922 h 1658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</a:cxnLst>
            <a:rect l="l" t="t" r="r" b="b"/>
            <a:pathLst>
              <a:path w="1707356" h="1658131">
                <a:moveTo>
                  <a:pt x="1461049" y="27623"/>
                </a:moveTo>
                <a:lnTo>
                  <a:pt x="1706413" y="629"/>
                </a:lnTo>
                <a:lnTo>
                  <a:pt x="1695174" y="51654"/>
                </a:lnTo>
                <a:lnTo>
                  <a:pt x="1503436" y="67037"/>
                </a:lnTo>
                <a:lnTo>
                  <a:pt x="1670599" y="162697"/>
                </a:lnTo>
                <a:lnTo>
                  <a:pt x="1659265" y="213732"/>
                </a:lnTo>
                <a:lnTo>
                  <a:pt x="1448572" y="84078"/>
                </a:lnTo>
                <a:close/>
                <a:moveTo>
                  <a:pt x="1427522" y="171660"/>
                </a:moveTo>
                <a:lnTo>
                  <a:pt x="1463907" y="184300"/>
                </a:lnTo>
                <a:lnTo>
                  <a:pt x="1574017" y="338328"/>
                </a:lnTo>
                <a:lnTo>
                  <a:pt x="1606973" y="243354"/>
                </a:lnTo>
                <a:lnTo>
                  <a:pt x="1645359" y="256680"/>
                </a:lnTo>
                <a:lnTo>
                  <a:pt x="1592495" y="409061"/>
                </a:lnTo>
                <a:lnTo>
                  <a:pt x="1558014" y="397097"/>
                </a:lnTo>
                <a:lnTo>
                  <a:pt x="1446572" y="240592"/>
                </a:lnTo>
                <a:lnTo>
                  <a:pt x="1407519" y="353121"/>
                </a:lnTo>
                <a:lnTo>
                  <a:pt x="1369134" y="339795"/>
                </a:lnTo>
                <a:close/>
                <a:moveTo>
                  <a:pt x="1355513" y="373676"/>
                </a:moveTo>
                <a:lnTo>
                  <a:pt x="1564967" y="477355"/>
                </a:lnTo>
                <a:lnTo>
                  <a:pt x="1526392" y="555317"/>
                </a:lnTo>
                <a:cubicBezTo>
                  <a:pt x="1515247" y="577730"/>
                  <a:pt x="1501626" y="594808"/>
                  <a:pt x="1485529" y="606581"/>
                </a:cubicBezTo>
                <a:cubicBezTo>
                  <a:pt x="1469336" y="618449"/>
                  <a:pt x="1451335" y="624726"/>
                  <a:pt x="1431617" y="625431"/>
                </a:cubicBezTo>
                <a:cubicBezTo>
                  <a:pt x="1411901" y="626126"/>
                  <a:pt x="1391136" y="621088"/>
                  <a:pt x="1369323" y="610305"/>
                </a:cubicBezTo>
                <a:cubicBezTo>
                  <a:pt x="1346844" y="599161"/>
                  <a:pt x="1329891" y="585455"/>
                  <a:pt x="1318365" y="569195"/>
                </a:cubicBezTo>
                <a:cubicBezTo>
                  <a:pt x="1306935" y="552936"/>
                  <a:pt x="1301125" y="534791"/>
                  <a:pt x="1300744" y="514750"/>
                </a:cubicBezTo>
                <a:cubicBezTo>
                  <a:pt x="1300553" y="494881"/>
                  <a:pt x="1305888" y="473840"/>
                  <a:pt x="1316936" y="451638"/>
                </a:cubicBezTo>
                <a:close/>
                <a:moveTo>
                  <a:pt x="1370277" y="435426"/>
                </a:moveTo>
                <a:lnTo>
                  <a:pt x="1355608" y="464992"/>
                </a:lnTo>
                <a:cubicBezTo>
                  <a:pt x="1348273" y="479832"/>
                  <a:pt x="1344749" y="493357"/>
                  <a:pt x="1344845" y="505568"/>
                </a:cubicBezTo>
                <a:cubicBezTo>
                  <a:pt x="1345035" y="517941"/>
                  <a:pt x="1349035" y="529086"/>
                  <a:pt x="1356751" y="538991"/>
                </a:cubicBezTo>
                <a:cubicBezTo>
                  <a:pt x="1364656" y="548955"/>
                  <a:pt x="1376373" y="557784"/>
                  <a:pt x="1391898" y="565480"/>
                </a:cubicBezTo>
                <a:cubicBezTo>
                  <a:pt x="1406757" y="572824"/>
                  <a:pt x="1420473" y="576320"/>
                  <a:pt x="1433046" y="575958"/>
                </a:cubicBezTo>
                <a:cubicBezTo>
                  <a:pt x="1445714" y="575748"/>
                  <a:pt x="1456954" y="571977"/>
                  <a:pt x="1466955" y="564642"/>
                </a:cubicBezTo>
                <a:cubicBezTo>
                  <a:pt x="1476861" y="557298"/>
                  <a:pt x="1485338" y="546630"/>
                  <a:pt x="1492291" y="532629"/>
                </a:cubicBezTo>
                <a:lnTo>
                  <a:pt x="1506865" y="503063"/>
                </a:lnTo>
                <a:close/>
                <a:moveTo>
                  <a:pt x="1239403" y="596722"/>
                </a:moveTo>
                <a:lnTo>
                  <a:pt x="1433903" y="726301"/>
                </a:lnTo>
                <a:lnTo>
                  <a:pt x="1346940" y="856784"/>
                </a:lnTo>
                <a:lnTo>
                  <a:pt x="1313316" y="834352"/>
                </a:lnTo>
                <a:lnTo>
                  <a:pt x="1373134" y="744474"/>
                </a:lnTo>
                <a:lnTo>
                  <a:pt x="1327985" y="714347"/>
                </a:lnTo>
                <a:lnTo>
                  <a:pt x="1273693" y="795843"/>
                </a:lnTo>
                <a:lnTo>
                  <a:pt x="1241117" y="774183"/>
                </a:lnTo>
                <a:lnTo>
                  <a:pt x="1295410" y="692677"/>
                </a:lnTo>
                <a:lnTo>
                  <a:pt x="1245975" y="659759"/>
                </a:lnTo>
                <a:lnTo>
                  <a:pt x="1186158" y="749637"/>
                </a:lnTo>
                <a:lnTo>
                  <a:pt x="1152440" y="727205"/>
                </a:lnTo>
                <a:close/>
                <a:moveTo>
                  <a:pt x="1123484" y="764410"/>
                </a:moveTo>
                <a:lnTo>
                  <a:pt x="1302459" y="914610"/>
                </a:lnTo>
                <a:lnTo>
                  <a:pt x="1271121" y="951996"/>
                </a:lnTo>
                <a:lnTo>
                  <a:pt x="1124913" y="829352"/>
                </a:lnTo>
                <a:lnTo>
                  <a:pt x="1061571" y="904913"/>
                </a:lnTo>
                <a:lnTo>
                  <a:pt x="1028710" y="877358"/>
                </a:lnTo>
                <a:close/>
                <a:moveTo>
                  <a:pt x="1020422" y="887902"/>
                </a:moveTo>
                <a:lnTo>
                  <a:pt x="1121007" y="1114987"/>
                </a:lnTo>
                <a:lnTo>
                  <a:pt x="1083955" y="1150354"/>
                </a:lnTo>
                <a:lnTo>
                  <a:pt x="861641" y="1039435"/>
                </a:lnTo>
                <a:lnTo>
                  <a:pt x="898408" y="1004307"/>
                </a:lnTo>
                <a:lnTo>
                  <a:pt x="945937" y="1029977"/>
                </a:lnTo>
                <a:lnTo>
                  <a:pt x="1006993" y="971712"/>
                </a:lnTo>
                <a:lnTo>
                  <a:pt x="983942" y="922668"/>
                </a:lnTo>
                <a:close/>
                <a:moveTo>
                  <a:pt x="1026519" y="1009012"/>
                </a:moveTo>
                <a:lnTo>
                  <a:pt x="982609" y="1050970"/>
                </a:lnTo>
                <a:lnTo>
                  <a:pt x="1069192" y="1097699"/>
                </a:lnTo>
                <a:close/>
                <a:moveTo>
                  <a:pt x="1131675" y="1130713"/>
                </a:moveTo>
                <a:lnTo>
                  <a:pt x="1141295" y="1188044"/>
                </a:lnTo>
                <a:lnTo>
                  <a:pt x="1105577" y="1222086"/>
                </a:lnTo>
                <a:lnTo>
                  <a:pt x="1107006" y="1154211"/>
                </a:lnTo>
                <a:close/>
                <a:moveTo>
                  <a:pt x="808111" y="1077735"/>
                </a:moveTo>
                <a:lnTo>
                  <a:pt x="1012326" y="1216429"/>
                </a:lnTo>
                <a:lnTo>
                  <a:pt x="970607" y="1247918"/>
                </a:lnTo>
                <a:lnTo>
                  <a:pt x="814778" y="1135190"/>
                </a:lnTo>
                <a:lnTo>
                  <a:pt x="879835" y="1316451"/>
                </a:lnTo>
                <a:lnTo>
                  <a:pt x="838115" y="1347950"/>
                </a:lnTo>
                <a:lnTo>
                  <a:pt x="762010" y="1112577"/>
                </a:lnTo>
                <a:close/>
                <a:moveTo>
                  <a:pt x="708385" y="1153554"/>
                </a:moveTo>
                <a:lnTo>
                  <a:pt x="753342" y="1397813"/>
                </a:lnTo>
                <a:lnTo>
                  <a:pt x="709051" y="1423588"/>
                </a:lnTo>
                <a:lnTo>
                  <a:pt x="518741" y="1263987"/>
                </a:lnTo>
                <a:lnTo>
                  <a:pt x="562652" y="1238384"/>
                </a:lnTo>
                <a:lnTo>
                  <a:pt x="602942" y="1274417"/>
                </a:lnTo>
                <a:lnTo>
                  <a:pt x="675904" y="1231954"/>
                </a:lnTo>
                <a:lnTo>
                  <a:pt x="664855" y="1178891"/>
                </a:lnTo>
                <a:close/>
                <a:moveTo>
                  <a:pt x="686191" y="1272778"/>
                </a:moveTo>
                <a:lnTo>
                  <a:pt x="633612" y="1303354"/>
                </a:lnTo>
                <a:lnTo>
                  <a:pt x="706956" y="1368943"/>
                </a:lnTo>
                <a:close/>
                <a:moveTo>
                  <a:pt x="492643" y="1276207"/>
                </a:moveTo>
                <a:lnTo>
                  <a:pt x="582178" y="1492111"/>
                </a:lnTo>
                <a:lnTo>
                  <a:pt x="537982" y="1510389"/>
                </a:lnTo>
                <a:lnTo>
                  <a:pt x="378438" y="1406052"/>
                </a:lnTo>
                <a:lnTo>
                  <a:pt x="438731" y="1551537"/>
                </a:lnTo>
                <a:lnTo>
                  <a:pt x="396250" y="1569158"/>
                </a:lnTo>
                <a:lnTo>
                  <a:pt x="306715" y="1353255"/>
                </a:lnTo>
                <a:lnTo>
                  <a:pt x="351006" y="1334901"/>
                </a:lnTo>
                <a:lnTo>
                  <a:pt x="511121" y="1440133"/>
                </a:lnTo>
                <a:lnTo>
                  <a:pt x="450447" y="1293686"/>
                </a:lnTo>
                <a:close/>
                <a:moveTo>
                  <a:pt x="252898" y="1368314"/>
                </a:moveTo>
                <a:lnTo>
                  <a:pt x="319955" y="1592190"/>
                </a:lnTo>
                <a:lnTo>
                  <a:pt x="273187" y="1606192"/>
                </a:lnTo>
                <a:lnTo>
                  <a:pt x="206130" y="1382326"/>
                </a:lnTo>
                <a:close/>
                <a:moveTo>
                  <a:pt x="152600" y="1398089"/>
                </a:moveTo>
                <a:lnTo>
                  <a:pt x="200035" y="1626927"/>
                </a:lnTo>
                <a:lnTo>
                  <a:pt x="46491" y="1658760"/>
                </a:lnTo>
                <a:lnTo>
                  <a:pt x="38300" y="1619146"/>
                </a:lnTo>
                <a:lnTo>
                  <a:pt x="144028" y="1597219"/>
                </a:lnTo>
                <a:lnTo>
                  <a:pt x="132979" y="1544003"/>
                </a:lnTo>
                <a:lnTo>
                  <a:pt x="37062" y="1563891"/>
                </a:lnTo>
                <a:lnTo>
                  <a:pt x="29156" y="1525639"/>
                </a:lnTo>
                <a:lnTo>
                  <a:pt x="125072" y="1505750"/>
                </a:lnTo>
                <a:lnTo>
                  <a:pt x="112977" y="1447610"/>
                </a:lnTo>
                <a:lnTo>
                  <a:pt x="7248" y="1469536"/>
                </a:lnTo>
                <a:lnTo>
                  <a:pt x="-943" y="14299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2" name="Voľný tvar: obrazec 111">
            <a:extLst>
              <a:ext uri="{FF2B5EF4-FFF2-40B4-BE49-F238E27FC236}">
                <a16:creationId xmlns:a16="http://schemas.microsoft.com/office/drawing/2014/main" id="{505F4DDD-ED5B-0ABE-6B0C-E7438B0E0B7D}"/>
              </a:ext>
            </a:extLst>
          </p:cNvPr>
          <p:cNvSpPr/>
          <p:nvPr/>
        </p:nvSpPr>
        <p:spPr>
          <a:xfrm>
            <a:off x="10044302" y="1704181"/>
            <a:ext cx="482383" cy="480851"/>
          </a:xfrm>
          <a:custGeom>
            <a:avLst/>
            <a:gdLst>
              <a:gd name="csX0" fmla="*/ 1160145 w 1161088"/>
              <a:gd name="csY0" fmla="*/ 951234 h 1157401"/>
              <a:gd name="csX1" fmla="*/ 1143477 w 1161088"/>
              <a:gd name="csY1" fmla="*/ 985981 h 1157401"/>
              <a:gd name="csX2" fmla="*/ 977932 w 1161088"/>
              <a:gd name="csY2" fmla="*/ 1077849 h 1157401"/>
              <a:gd name="csX3" fmla="*/ 1068515 w 1161088"/>
              <a:gd name="csY3" fmla="*/ 1121407 h 1157401"/>
              <a:gd name="csX4" fmla="*/ 1050894 w 1161088"/>
              <a:gd name="csY4" fmla="*/ 1158031 h 1157401"/>
              <a:gd name="csX5" fmla="*/ 905542 w 1161088"/>
              <a:gd name="csY5" fmla="*/ 1088127 h 1157401"/>
              <a:gd name="csX6" fmla="*/ 921353 w 1161088"/>
              <a:gd name="csY6" fmla="*/ 1055266 h 1157401"/>
              <a:gd name="csX7" fmla="*/ 1089565 w 1161088"/>
              <a:gd name="csY7" fmla="*/ 962349 h 1157401"/>
              <a:gd name="csX8" fmla="*/ 982218 w 1161088"/>
              <a:gd name="csY8" fmla="*/ 910733 h 1157401"/>
              <a:gd name="csX9" fmla="*/ 999745 w 1161088"/>
              <a:gd name="csY9" fmla="*/ 874119 h 1157401"/>
              <a:gd name="csX10" fmla="*/ 967644 w 1161088"/>
              <a:gd name="csY10" fmla="*/ 856736 h 1157401"/>
              <a:gd name="csX11" fmla="*/ 840867 w 1161088"/>
              <a:gd name="csY11" fmla="*/ 1053037 h 1157401"/>
              <a:gd name="csX12" fmla="*/ 767715 w 1161088"/>
              <a:gd name="csY12" fmla="*/ 1005821 h 1157401"/>
              <a:gd name="csX13" fmla="*/ 721519 w 1161088"/>
              <a:gd name="csY13" fmla="*/ 959387 h 1157401"/>
              <a:gd name="csX14" fmla="*/ 708851 w 1161088"/>
              <a:gd name="csY14" fmla="*/ 903694 h 1157401"/>
              <a:gd name="csX15" fmla="*/ 731044 w 1161088"/>
              <a:gd name="csY15" fmla="*/ 843563 h 1157401"/>
              <a:gd name="csX16" fmla="*/ 777621 w 1161088"/>
              <a:gd name="csY16" fmla="*/ 797624 h 1157401"/>
              <a:gd name="csX17" fmla="*/ 833723 w 1161088"/>
              <a:gd name="csY17" fmla="*/ 786318 h 1157401"/>
              <a:gd name="csX18" fmla="*/ 894588 w 1161088"/>
              <a:gd name="csY18" fmla="*/ 809530 h 1157401"/>
              <a:gd name="csX19" fmla="*/ 904589 w 1161088"/>
              <a:gd name="csY19" fmla="*/ 864385 h 1157401"/>
              <a:gd name="csX20" fmla="*/ 876967 w 1161088"/>
              <a:gd name="csY20" fmla="*/ 846478 h 1157401"/>
              <a:gd name="csX21" fmla="*/ 837820 w 1161088"/>
              <a:gd name="csY21" fmla="*/ 831152 h 1157401"/>
              <a:gd name="csX22" fmla="*/ 803244 w 1161088"/>
              <a:gd name="csY22" fmla="*/ 839201 h 1157401"/>
              <a:gd name="csX23" fmla="*/ 772954 w 1161088"/>
              <a:gd name="csY23" fmla="*/ 871090 h 1157401"/>
              <a:gd name="csX24" fmla="*/ 757905 w 1161088"/>
              <a:gd name="csY24" fmla="*/ 910752 h 1157401"/>
              <a:gd name="csX25" fmla="*/ 765238 w 1161088"/>
              <a:gd name="csY25" fmla="*/ 945709 h 1157401"/>
              <a:gd name="csX26" fmla="*/ 794194 w 1161088"/>
              <a:gd name="csY26" fmla="*/ 974522 h 1157401"/>
              <a:gd name="csX27" fmla="*/ 821913 w 1161088"/>
              <a:gd name="csY27" fmla="*/ 992429 h 1157401"/>
              <a:gd name="csX28" fmla="*/ 758952 w 1161088"/>
              <a:gd name="csY28" fmla="*/ 716357 h 1157401"/>
              <a:gd name="csX29" fmla="*/ 607028 w 1161088"/>
              <a:gd name="csY29" fmla="*/ 893950 h 1157401"/>
              <a:gd name="csX30" fmla="*/ 533972 w 1161088"/>
              <a:gd name="csY30" fmla="*/ 831419 h 1157401"/>
              <a:gd name="csX31" fmla="*/ 507492 w 1161088"/>
              <a:gd name="csY31" fmla="*/ 800348 h 1157401"/>
              <a:gd name="csX32" fmla="*/ 499587 w 1161088"/>
              <a:gd name="csY32" fmla="*/ 766610 h 1157401"/>
              <a:gd name="csX33" fmla="*/ 516065 w 1161088"/>
              <a:gd name="csY33" fmla="*/ 731339 h 1157401"/>
              <a:gd name="csX34" fmla="*/ 549688 w 1161088"/>
              <a:gd name="csY34" fmla="*/ 710499 h 1157401"/>
              <a:gd name="csX35" fmla="*/ 591313 w 1161088"/>
              <a:gd name="csY35" fmla="*/ 717100 h 1157401"/>
              <a:gd name="csX36" fmla="*/ 579216 w 1161088"/>
              <a:gd name="csY36" fmla="*/ 694887 h 1157401"/>
              <a:gd name="csX37" fmla="*/ 580073 w 1161088"/>
              <a:gd name="csY37" fmla="*/ 672046 h 1157401"/>
              <a:gd name="csX38" fmla="*/ 590455 w 1161088"/>
              <a:gd name="csY38" fmla="*/ 644386 h 1157401"/>
              <a:gd name="csX39" fmla="*/ 614362 w 1161088"/>
              <a:gd name="csY39" fmla="*/ 592646 h 1157401"/>
              <a:gd name="csX40" fmla="*/ 653130 w 1161088"/>
              <a:gd name="csY40" fmla="*/ 625831 h 1157401"/>
              <a:gd name="csX41" fmla="*/ 632079 w 1161088"/>
              <a:gd name="csY41" fmla="*/ 667246 h 1157401"/>
              <a:gd name="csX42" fmla="*/ 621983 w 1161088"/>
              <a:gd name="csY42" fmla="*/ 691439 h 1157401"/>
              <a:gd name="csX43" fmla="*/ 621983 w 1161088"/>
              <a:gd name="csY43" fmla="*/ 710403 h 1157401"/>
              <a:gd name="csX44" fmla="*/ 634841 w 1161088"/>
              <a:gd name="csY44" fmla="*/ 727872 h 1157401"/>
              <a:gd name="csX45" fmla="*/ 663798 w 1161088"/>
              <a:gd name="csY45" fmla="*/ 752590 h 1157401"/>
              <a:gd name="csX46" fmla="*/ 721900 w 1161088"/>
              <a:gd name="csY46" fmla="*/ 684638 h 1157401"/>
              <a:gd name="csX47" fmla="*/ 637604 w 1161088"/>
              <a:gd name="csY47" fmla="*/ 783203 h 1157401"/>
              <a:gd name="csX48" fmla="*/ 607791 w 1161088"/>
              <a:gd name="csY48" fmla="*/ 757695 h 1157401"/>
              <a:gd name="csX49" fmla="*/ 590455 w 1161088"/>
              <a:gd name="csY49" fmla="*/ 747703 h 1157401"/>
              <a:gd name="csX50" fmla="*/ 573595 w 1161088"/>
              <a:gd name="csY50" fmla="*/ 747665 h 1157401"/>
              <a:gd name="csX51" fmla="*/ 558546 w 1161088"/>
              <a:gd name="csY51" fmla="*/ 758324 h 1157401"/>
              <a:gd name="csX52" fmla="*/ 550545 w 1161088"/>
              <a:gd name="csY52" fmla="*/ 782098 h 1157401"/>
              <a:gd name="csX53" fmla="*/ 564356 w 1161088"/>
              <a:gd name="csY53" fmla="*/ 804177 h 1157401"/>
              <a:gd name="csX54" fmla="*/ 596265 w 1161088"/>
              <a:gd name="csY54" fmla="*/ 831495 h 1157401"/>
              <a:gd name="csX55" fmla="*/ 609220 w 1161088"/>
              <a:gd name="csY55" fmla="*/ 587369 h 1157401"/>
              <a:gd name="csX56" fmla="*/ 380143 w 1161088"/>
              <a:gd name="csY56" fmla="*/ 683362 h 1157401"/>
              <a:gd name="csX57" fmla="*/ 345567 w 1161088"/>
              <a:gd name="csY57" fmla="*/ 645614 h 1157401"/>
              <a:gd name="csX58" fmla="*/ 460915 w 1161088"/>
              <a:gd name="csY58" fmla="*/ 425596 h 1157401"/>
              <a:gd name="csX59" fmla="*/ 495300 w 1161088"/>
              <a:gd name="csY59" fmla="*/ 463096 h 1157401"/>
              <a:gd name="csX60" fmla="*/ 468631 w 1161088"/>
              <a:gd name="csY60" fmla="*/ 510121 h 1157401"/>
              <a:gd name="csX61" fmla="*/ 525685 w 1161088"/>
              <a:gd name="csY61" fmla="*/ 572319 h 1157401"/>
              <a:gd name="csX62" fmla="*/ 575215 w 1161088"/>
              <a:gd name="csY62" fmla="*/ 550260 h 1157401"/>
              <a:gd name="csX63" fmla="*/ 487965 w 1161088"/>
              <a:gd name="csY63" fmla="*/ 591084 h 1157401"/>
              <a:gd name="csX64" fmla="*/ 446913 w 1161088"/>
              <a:gd name="csY64" fmla="*/ 546288 h 1157401"/>
              <a:gd name="csX65" fmla="*/ 398526 w 1161088"/>
              <a:gd name="csY65" fmla="*/ 631927 h 1157401"/>
              <a:gd name="csX66" fmla="*/ 423576 w 1161088"/>
              <a:gd name="csY66" fmla="*/ 371390 h 1157401"/>
              <a:gd name="csX67" fmla="*/ 279940 w 1161088"/>
              <a:gd name="csY67" fmla="*/ 572129 h 1157401"/>
              <a:gd name="csX68" fmla="*/ 249555 w 1161088"/>
              <a:gd name="csY68" fmla="*/ 529667 h 1157401"/>
              <a:gd name="csX69" fmla="*/ 365951 w 1161088"/>
              <a:gd name="csY69" fmla="*/ 376609 h 1157401"/>
              <a:gd name="csX70" fmla="*/ 183166 w 1161088"/>
              <a:gd name="csY70" fmla="*/ 437274 h 1157401"/>
              <a:gd name="csX71" fmla="*/ 152686 w 1161088"/>
              <a:gd name="csY71" fmla="*/ 394812 h 1157401"/>
              <a:gd name="csX72" fmla="*/ 389859 w 1161088"/>
              <a:gd name="csY72" fmla="*/ 324422 h 1157401"/>
              <a:gd name="csX73" fmla="*/ 330232 w 1161088"/>
              <a:gd name="csY73" fmla="*/ 232496 h 1157401"/>
              <a:gd name="csX74" fmla="*/ 128778 w 1161088"/>
              <a:gd name="csY74" fmla="*/ 350930 h 1157401"/>
              <a:gd name="csX75" fmla="*/ 104013 w 1161088"/>
              <a:gd name="csY75" fmla="*/ 308868 h 1157401"/>
              <a:gd name="csX76" fmla="*/ 305563 w 1161088"/>
              <a:gd name="csY76" fmla="*/ 190434 h 1157401"/>
              <a:gd name="csX77" fmla="*/ 277463 w 1161088"/>
              <a:gd name="csY77" fmla="*/ 142171 h 1157401"/>
              <a:gd name="csX78" fmla="*/ 66485 w 1161088"/>
              <a:gd name="csY78" fmla="*/ 242697 h 1157401"/>
              <a:gd name="csX79" fmla="*/ -943 w 1161088"/>
              <a:gd name="csY79" fmla="*/ 101156 h 1157401"/>
              <a:gd name="csX80" fmla="*/ 35576 w 1161088"/>
              <a:gd name="csY80" fmla="*/ 83754 h 1157401"/>
              <a:gd name="csX81" fmla="*/ 82011 w 1161088"/>
              <a:gd name="csY81" fmla="*/ 181252 h 1157401"/>
              <a:gd name="csX82" fmla="*/ 131064 w 1161088"/>
              <a:gd name="csY82" fmla="*/ 157868 h 1157401"/>
              <a:gd name="csX83" fmla="*/ 88964 w 1161088"/>
              <a:gd name="csY83" fmla="*/ 69466 h 1157401"/>
              <a:gd name="csX84" fmla="*/ 124206 w 1161088"/>
              <a:gd name="csY84" fmla="*/ 52664 h 1157401"/>
              <a:gd name="csX85" fmla="*/ 166402 w 1161088"/>
              <a:gd name="csY85" fmla="*/ 141066 h 1157401"/>
              <a:gd name="csX86" fmla="*/ 219932 w 1161088"/>
              <a:gd name="csY86" fmla="*/ 115529 h 1157401"/>
              <a:gd name="csX87" fmla="*/ 173546 w 1161088"/>
              <a:gd name="csY87" fmla="*/ 18031 h 1157401"/>
              <a:gd name="csX88" fmla="*/ 210027 w 1161088"/>
              <a:gd name="csY88" fmla="*/ 629 h 11574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161088" h="1157401">
                <a:moveTo>
                  <a:pt x="1160145" y="951234"/>
                </a:moveTo>
                <a:lnTo>
                  <a:pt x="1143477" y="985981"/>
                </a:lnTo>
                <a:lnTo>
                  <a:pt x="977932" y="1077849"/>
                </a:lnTo>
                <a:lnTo>
                  <a:pt x="1068515" y="1121407"/>
                </a:lnTo>
                <a:lnTo>
                  <a:pt x="1050894" y="1158031"/>
                </a:lnTo>
                <a:lnTo>
                  <a:pt x="905542" y="1088127"/>
                </a:lnTo>
                <a:lnTo>
                  <a:pt x="921353" y="1055266"/>
                </a:lnTo>
                <a:lnTo>
                  <a:pt x="1089565" y="962349"/>
                </a:lnTo>
                <a:lnTo>
                  <a:pt x="982218" y="910733"/>
                </a:lnTo>
                <a:lnTo>
                  <a:pt x="999745" y="874119"/>
                </a:lnTo>
                <a:close/>
                <a:moveTo>
                  <a:pt x="967644" y="856736"/>
                </a:moveTo>
                <a:lnTo>
                  <a:pt x="840867" y="1053037"/>
                </a:lnTo>
                <a:lnTo>
                  <a:pt x="767715" y="1005821"/>
                </a:lnTo>
                <a:cubicBezTo>
                  <a:pt x="746760" y="992258"/>
                  <a:pt x="731330" y="976770"/>
                  <a:pt x="721519" y="959387"/>
                </a:cubicBezTo>
                <a:cubicBezTo>
                  <a:pt x="711518" y="941928"/>
                  <a:pt x="707326" y="923373"/>
                  <a:pt x="708851" y="903694"/>
                </a:cubicBezTo>
                <a:cubicBezTo>
                  <a:pt x="710469" y="884025"/>
                  <a:pt x="717804" y="863975"/>
                  <a:pt x="731044" y="843563"/>
                </a:cubicBezTo>
                <a:cubicBezTo>
                  <a:pt x="744665" y="822465"/>
                  <a:pt x="760191" y="807149"/>
                  <a:pt x="777621" y="797624"/>
                </a:cubicBezTo>
                <a:cubicBezTo>
                  <a:pt x="795051" y="788089"/>
                  <a:pt x="813816" y="784327"/>
                  <a:pt x="833723" y="786318"/>
                </a:cubicBezTo>
                <a:cubicBezTo>
                  <a:pt x="853535" y="788347"/>
                  <a:pt x="873823" y="796081"/>
                  <a:pt x="894588" y="809530"/>
                </a:cubicBezTo>
                <a:close/>
                <a:moveTo>
                  <a:pt x="904589" y="864385"/>
                </a:moveTo>
                <a:lnTo>
                  <a:pt x="876967" y="846478"/>
                </a:lnTo>
                <a:cubicBezTo>
                  <a:pt x="863060" y="837496"/>
                  <a:pt x="850011" y="832390"/>
                  <a:pt x="837820" y="831152"/>
                </a:cubicBezTo>
                <a:cubicBezTo>
                  <a:pt x="825532" y="829942"/>
                  <a:pt x="814007" y="832628"/>
                  <a:pt x="803244" y="839201"/>
                </a:cubicBezTo>
                <a:cubicBezTo>
                  <a:pt x="792481" y="845877"/>
                  <a:pt x="782384" y="856507"/>
                  <a:pt x="772954" y="871090"/>
                </a:cubicBezTo>
                <a:cubicBezTo>
                  <a:pt x="764001" y="884987"/>
                  <a:pt x="758952" y="898208"/>
                  <a:pt x="757905" y="910752"/>
                </a:cubicBezTo>
                <a:cubicBezTo>
                  <a:pt x="756666" y="923316"/>
                  <a:pt x="759143" y="934974"/>
                  <a:pt x="765238" y="945709"/>
                </a:cubicBezTo>
                <a:cubicBezTo>
                  <a:pt x="771430" y="956434"/>
                  <a:pt x="781050" y="966045"/>
                  <a:pt x="794194" y="974522"/>
                </a:cubicBezTo>
                <a:lnTo>
                  <a:pt x="821913" y="992429"/>
                </a:lnTo>
                <a:close/>
                <a:moveTo>
                  <a:pt x="758952" y="716357"/>
                </a:moveTo>
                <a:lnTo>
                  <a:pt x="607028" y="893950"/>
                </a:lnTo>
                <a:lnTo>
                  <a:pt x="533972" y="831419"/>
                </a:lnTo>
                <a:cubicBezTo>
                  <a:pt x="522541" y="821636"/>
                  <a:pt x="513684" y="811283"/>
                  <a:pt x="507492" y="800348"/>
                </a:cubicBezTo>
                <a:cubicBezTo>
                  <a:pt x="501301" y="789509"/>
                  <a:pt x="498633" y="778259"/>
                  <a:pt x="499587" y="766610"/>
                </a:cubicBezTo>
                <a:cubicBezTo>
                  <a:pt x="500444" y="754971"/>
                  <a:pt x="505872" y="743208"/>
                  <a:pt x="516065" y="731339"/>
                </a:cubicBezTo>
                <a:cubicBezTo>
                  <a:pt x="525685" y="720081"/>
                  <a:pt x="536924" y="713128"/>
                  <a:pt x="549688" y="710499"/>
                </a:cubicBezTo>
                <a:cubicBezTo>
                  <a:pt x="562356" y="707784"/>
                  <a:pt x="576167" y="709984"/>
                  <a:pt x="591313" y="717100"/>
                </a:cubicBezTo>
                <a:cubicBezTo>
                  <a:pt x="584835" y="709565"/>
                  <a:pt x="580739" y="702155"/>
                  <a:pt x="579216" y="694887"/>
                </a:cubicBezTo>
                <a:cubicBezTo>
                  <a:pt x="577596" y="687715"/>
                  <a:pt x="577882" y="680095"/>
                  <a:pt x="580073" y="672046"/>
                </a:cubicBezTo>
                <a:cubicBezTo>
                  <a:pt x="582072" y="663921"/>
                  <a:pt x="585597" y="654701"/>
                  <a:pt x="590455" y="644386"/>
                </a:cubicBezTo>
                <a:lnTo>
                  <a:pt x="614362" y="592646"/>
                </a:lnTo>
                <a:lnTo>
                  <a:pt x="653130" y="625831"/>
                </a:lnTo>
                <a:lnTo>
                  <a:pt x="632079" y="667246"/>
                </a:lnTo>
                <a:cubicBezTo>
                  <a:pt x="627221" y="676494"/>
                  <a:pt x="623887" y="684562"/>
                  <a:pt x="621983" y="691439"/>
                </a:cubicBezTo>
                <a:cubicBezTo>
                  <a:pt x="619982" y="698326"/>
                  <a:pt x="619982" y="704641"/>
                  <a:pt x="621983" y="710403"/>
                </a:cubicBezTo>
                <a:cubicBezTo>
                  <a:pt x="623697" y="716176"/>
                  <a:pt x="627984" y="722005"/>
                  <a:pt x="634841" y="727872"/>
                </a:cubicBezTo>
                <a:lnTo>
                  <a:pt x="663798" y="752590"/>
                </a:lnTo>
                <a:lnTo>
                  <a:pt x="721900" y="684638"/>
                </a:lnTo>
                <a:close/>
                <a:moveTo>
                  <a:pt x="637604" y="783203"/>
                </a:moveTo>
                <a:lnTo>
                  <a:pt x="607791" y="757695"/>
                </a:lnTo>
                <a:cubicBezTo>
                  <a:pt x="601981" y="752723"/>
                  <a:pt x="596169" y="749399"/>
                  <a:pt x="590455" y="747703"/>
                </a:cubicBezTo>
                <a:cubicBezTo>
                  <a:pt x="584644" y="745941"/>
                  <a:pt x="579025" y="745932"/>
                  <a:pt x="573595" y="747665"/>
                </a:cubicBezTo>
                <a:cubicBezTo>
                  <a:pt x="568166" y="749408"/>
                  <a:pt x="563118" y="752961"/>
                  <a:pt x="558546" y="758324"/>
                </a:cubicBezTo>
                <a:cubicBezTo>
                  <a:pt x="551879" y="766153"/>
                  <a:pt x="549212" y="774078"/>
                  <a:pt x="550545" y="782098"/>
                </a:cubicBezTo>
                <a:cubicBezTo>
                  <a:pt x="551879" y="790118"/>
                  <a:pt x="556546" y="797481"/>
                  <a:pt x="564356" y="804177"/>
                </a:cubicBezTo>
                <a:lnTo>
                  <a:pt x="596265" y="831495"/>
                </a:lnTo>
                <a:close/>
                <a:moveTo>
                  <a:pt x="609220" y="587369"/>
                </a:moveTo>
                <a:lnTo>
                  <a:pt x="380143" y="683362"/>
                </a:lnTo>
                <a:lnTo>
                  <a:pt x="345567" y="645614"/>
                </a:lnTo>
                <a:lnTo>
                  <a:pt x="460915" y="425596"/>
                </a:lnTo>
                <a:lnTo>
                  <a:pt x="495300" y="463096"/>
                </a:lnTo>
                <a:lnTo>
                  <a:pt x="468631" y="510121"/>
                </a:lnTo>
                <a:lnTo>
                  <a:pt x="525685" y="572319"/>
                </a:lnTo>
                <a:lnTo>
                  <a:pt x="575215" y="550260"/>
                </a:lnTo>
                <a:close/>
                <a:moveTo>
                  <a:pt x="487965" y="591084"/>
                </a:moveTo>
                <a:lnTo>
                  <a:pt x="446913" y="546288"/>
                </a:lnTo>
                <a:lnTo>
                  <a:pt x="398526" y="631927"/>
                </a:lnTo>
                <a:close/>
                <a:moveTo>
                  <a:pt x="423576" y="371390"/>
                </a:moveTo>
                <a:lnTo>
                  <a:pt x="279940" y="572129"/>
                </a:lnTo>
                <a:lnTo>
                  <a:pt x="249555" y="529667"/>
                </a:lnTo>
                <a:lnTo>
                  <a:pt x="365951" y="376609"/>
                </a:lnTo>
                <a:lnTo>
                  <a:pt x="183166" y="437274"/>
                </a:lnTo>
                <a:lnTo>
                  <a:pt x="152686" y="394812"/>
                </a:lnTo>
                <a:lnTo>
                  <a:pt x="389859" y="324422"/>
                </a:lnTo>
                <a:close/>
                <a:moveTo>
                  <a:pt x="330232" y="232496"/>
                </a:moveTo>
                <a:lnTo>
                  <a:pt x="128778" y="350930"/>
                </a:lnTo>
                <a:lnTo>
                  <a:pt x="104013" y="308868"/>
                </a:lnTo>
                <a:lnTo>
                  <a:pt x="305563" y="190434"/>
                </a:lnTo>
                <a:close/>
                <a:moveTo>
                  <a:pt x="277463" y="142171"/>
                </a:moveTo>
                <a:lnTo>
                  <a:pt x="66485" y="242697"/>
                </a:lnTo>
                <a:lnTo>
                  <a:pt x="-943" y="101156"/>
                </a:lnTo>
                <a:lnTo>
                  <a:pt x="35576" y="83754"/>
                </a:lnTo>
                <a:lnTo>
                  <a:pt x="82011" y="181252"/>
                </a:lnTo>
                <a:lnTo>
                  <a:pt x="131064" y="157868"/>
                </a:lnTo>
                <a:lnTo>
                  <a:pt x="88964" y="69466"/>
                </a:lnTo>
                <a:lnTo>
                  <a:pt x="124206" y="52664"/>
                </a:lnTo>
                <a:lnTo>
                  <a:pt x="166402" y="141066"/>
                </a:lnTo>
                <a:lnTo>
                  <a:pt x="219932" y="115529"/>
                </a:lnTo>
                <a:lnTo>
                  <a:pt x="173546" y="18031"/>
                </a:lnTo>
                <a:lnTo>
                  <a:pt x="210027" y="62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3" name="Voľný tvar: obrazec 112">
            <a:extLst>
              <a:ext uri="{FF2B5EF4-FFF2-40B4-BE49-F238E27FC236}">
                <a16:creationId xmlns:a16="http://schemas.microsoft.com/office/drawing/2014/main" id="{61F4B02C-4268-C832-5DE0-86631A14EC76}"/>
              </a:ext>
            </a:extLst>
          </p:cNvPr>
          <p:cNvSpPr/>
          <p:nvPr/>
        </p:nvSpPr>
        <p:spPr>
          <a:xfrm>
            <a:off x="10055979" y="701812"/>
            <a:ext cx="407271" cy="377112"/>
          </a:xfrm>
          <a:custGeom>
            <a:avLst/>
            <a:gdLst>
              <a:gd name="csX0" fmla="*/ 242497 w 980293"/>
              <a:gd name="csY0" fmla="*/ 908333 h 907703"/>
              <a:gd name="csX1" fmla="*/ -943 w 980293"/>
              <a:gd name="csY1" fmla="*/ 867566 h 907703"/>
              <a:gd name="csX2" fmla="*/ 23802 w 980293"/>
              <a:gd name="csY2" fmla="*/ 821532 h 907703"/>
              <a:gd name="csX3" fmla="*/ 212493 w 980293"/>
              <a:gd name="csY3" fmla="*/ 858889 h 907703"/>
              <a:gd name="csX4" fmla="*/ 77619 w 980293"/>
              <a:gd name="csY4" fmla="*/ 721357 h 907703"/>
              <a:gd name="csX5" fmla="*/ 102384 w 980293"/>
              <a:gd name="csY5" fmla="*/ 675323 h 907703"/>
              <a:gd name="csX6" fmla="*/ 269833 w 980293"/>
              <a:gd name="csY6" fmla="*/ 857403 h 907703"/>
              <a:gd name="csX7" fmla="*/ 354511 w 980293"/>
              <a:gd name="csY7" fmla="*/ 720747 h 907703"/>
              <a:gd name="csX8" fmla="*/ 283073 w 980293"/>
              <a:gd name="csY8" fmla="*/ 670513 h 907703"/>
              <a:gd name="csX9" fmla="*/ 117814 w 980293"/>
              <a:gd name="csY9" fmla="*/ 651082 h 907703"/>
              <a:gd name="csX10" fmla="*/ 148961 w 980293"/>
              <a:gd name="csY10" fmla="*/ 606762 h 907703"/>
              <a:gd name="csX11" fmla="*/ 260785 w 980293"/>
              <a:gd name="csY11" fmla="*/ 624288 h 907703"/>
              <a:gd name="csX12" fmla="*/ 206492 w 980293"/>
              <a:gd name="csY12" fmla="*/ 524952 h 907703"/>
              <a:gd name="csX13" fmla="*/ 237639 w 980293"/>
              <a:gd name="csY13" fmla="*/ 480641 h 907703"/>
              <a:gd name="csX14" fmla="*/ 311839 w 980293"/>
              <a:gd name="csY14" fmla="*/ 629603 h 907703"/>
              <a:gd name="csX15" fmla="*/ 383276 w 980293"/>
              <a:gd name="csY15" fmla="*/ 679838 h 907703"/>
              <a:gd name="csX16" fmla="*/ 149628 w 980293"/>
              <a:gd name="csY16" fmla="*/ 573253 h 907703"/>
              <a:gd name="csX17" fmla="*/ 129054 w 980293"/>
              <a:gd name="csY17" fmla="*/ 518884 h 907703"/>
              <a:gd name="csX18" fmla="*/ 157439 w 980293"/>
              <a:gd name="csY18" fmla="*/ 478546 h 907703"/>
              <a:gd name="csX19" fmla="*/ 169154 w 980293"/>
              <a:gd name="csY19" fmla="*/ 545411 h 907703"/>
              <a:gd name="csX20" fmla="*/ 433378 w 980293"/>
              <a:gd name="csY20" fmla="*/ 610858 h 907703"/>
              <a:gd name="csX21" fmla="*/ 404517 w 980293"/>
              <a:gd name="csY21" fmla="*/ 585273 h 907703"/>
              <a:gd name="csX22" fmla="*/ 361464 w 980293"/>
              <a:gd name="csY22" fmla="*/ 400898 h 907703"/>
              <a:gd name="csX23" fmla="*/ 294789 w 980293"/>
              <a:gd name="csY23" fmla="*/ 476107 h 907703"/>
              <a:gd name="csX24" fmla="*/ 264405 w 980293"/>
              <a:gd name="csY24" fmla="*/ 449152 h 907703"/>
              <a:gd name="csX25" fmla="*/ 371370 w 980293"/>
              <a:gd name="csY25" fmla="*/ 328470 h 907703"/>
              <a:gd name="csX26" fmla="*/ 398707 w 980293"/>
              <a:gd name="csY26" fmla="*/ 352673 h 907703"/>
              <a:gd name="csX27" fmla="*/ 442045 w 980293"/>
              <a:gd name="csY27" fmla="*/ 539858 h 907703"/>
              <a:gd name="csX28" fmla="*/ 521008 w 980293"/>
              <a:gd name="csY28" fmla="*/ 450752 h 907703"/>
              <a:gd name="csX29" fmla="*/ 551392 w 980293"/>
              <a:gd name="csY29" fmla="*/ 477708 h 907703"/>
              <a:gd name="csX30" fmla="*/ 289931 w 980293"/>
              <a:gd name="csY30" fmla="*/ 392021 h 907703"/>
              <a:gd name="csX31" fmla="*/ 229447 w 980293"/>
              <a:gd name="csY31" fmla="*/ 387534 h 907703"/>
              <a:gd name="csX32" fmla="*/ 252212 w 980293"/>
              <a:gd name="csY32" fmla="*/ 361807 h 907703"/>
              <a:gd name="csX33" fmla="*/ 287073 w 980293"/>
              <a:gd name="csY33" fmla="*/ 361569 h 907703"/>
              <a:gd name="csX34" fmla="*/ 283359 w 980293"/>
              <a:gd name="csY34" fmla="*/ 326736 h 907703"/>
              <a:gd name="csX35" fmla="*/ 306314 w 980293"/>
              <a:gd name="csY35" fmla="*/ 300886 h 907703"/>
              <a:gd name="csX36" fmla="*/ 317935 w 980293"/>
              <a:gd name="csY36" fmla="*/ 360455 h 907703"/>
              <a:gd name="csX37" fmla="*/ 578634 w 980293"/>
              <a:gd name="csY37" fmla="*/ 453447 h 907703"/>
              <a:gd name="csX38" fmla="*/ 417471 w 980293"/>
              <a:gd name="csY38" fmla="*/ 284217 h 907703"/>
              <a:gd name="csX39" fmla="*/ 452808 w 980293"/>
              <a:gd name="csY39" fmla="*/ 250565 h 907703"/>
              <a:gd name="csX40" fmla="*/ 613972 w 980293"/>
              <a:gd name="csY40" fmla="*/ 419796 h 907703"/>
              <a:gd name="csX41" fmla="*/ 695125 w 980293"/>
              <a:gd name="csY41" fmla="*/ 349073 h 907703"/>
              <a:gd name="csX42" fmla="*/ 487193 w 980293"/>
              <a:gd name="csY42" fmla="*/ 216027 h 907703"/>
              <a:gd name="csX43" fmla="*/ 528056 w 980293"/>
              <a:gd name="csY43" fmla="*/ 183404 h 907703"/>
              <a:gd name="csX44" fmla="*/ 686934 w 980293"/>
              <a:gd name="csY44" fmla="*/ 291827 h 907703"/>
              <a:gd name="csX45" fmla="*/ 616924 w 980293"/>
              <a:gd name="csY45" fmla="*/ 112405 h 907703"/>
              <a:gd name="csX46" fmla="*/ 657786 w 980293"/>
              <a:gd name="csY46" fmla="*/ 79782 h 907703"/>
              <a:gd name="csX47" fmla="*/ 740273 w 980293"/>
              <a:gd name="csY47" fmla="*/ 312982 h 907703"/>
              <a:gd name="csX48" fmla="*/ 792756 w 980293"/>
              <a:gd name="csY48" fmla="*/ 270539 h 907703"/>
              <a:gd name="csX49" fmla="*/ 741130 w 980293"/>
              <a:gd name="csY49" fmla="*/ 27604 h 907703"/>
              <a:gd name="csX50" fmla="*/ 784660 w 980293"/>
              <a:gd name="csY50" fmla="*/ 629 h 907703"/>
              <a:gd name="csX51" fmla="*/ 979351 w 980293"/>
              <a:gd name="csY51" fmla="*/ 154962 h 907703"/>
              <a:gd name="csX52" fmla="*/ 936107 w 980293"/>
              <a:gd name="csY52" fmla="*/ 181747 h 907703"/>
              <a:gd name="csX53" fmla="*/ 894864 w 980293"/>
              <a:gd name="csY53" fmla="*/ 146837 h 907703"/>
              <a:gd name="csX54" fmla="*/ 823140 w 980293"/>
              <a:gd name="csY54" fmla="*/ 191281 h 907703"/>
              <a:gd name="csX55" fmla="*/ 835523 w 980293"/>
              <a:gd name="csY55" fmla="*/ 244021 h 907703"/>
              <a:gd name="csX56" fmla="*/ 811711 w 980293"/>
              <a:gd name="csY56" fmla="*/ 150762 h 907703"/>
              <a:gd name="csX57" fmla="*/ 863336 w 980293"/>
              <a:gd name="csY57" fmla="*/ 118758 h 907703"/>
              <a:gd name="csX58" fmla="*/ 788280 w 980293"/>
              <a:gd name="csY58" fmla="*/ 55198 h 9077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980293" h="907703">
                <a:moveTo>
                  <a:pt x="242497" y="908333"/>
                </a:moveTo>
                <a:lnTo>
                  <a:pt x="-943" y="867566"/>
                </a:lnTo>
                <a:lnTo>
                  <a:pt x="23802" y="821532"/>
                </a:lnTo>
                <a:lnTo>
                  <a:pt x="212493" y="858889"/>
                </a:lnTo>
                <a:lnTo>
                  <a:pt x="77619" y="721357"/>
                </a:lnTo>
                <a:lnTo>
                  <a:pt x="102384" y="675323"/>
                </a:lnTo>
                <a:lnTo>
                  <a:pt x="269833" y="857403"/>
                </a:lnTo>
                <a:close/>
                <a:moveTo>
                  <a:pt x="354511" y="720747"/>
                </a:moveTo>
                <a:lnTo>
                  <a:pt x="283073" y="670513"/>
                </a:lnTo>
                <a:lnTo>
                  <a:pt x="117814" y="651082"/>
                </a:lnTo>
                <a:lnTo>
                  <a:pt x="148961" y="606762"/>
                </a:lnTo>
                <a:lnTo>
                  <a:pt x="260785" y="624288"/>
                </a:lnTo>
                <a:lnTo>
                  <a:pt x="206492" y="524952"/>
                </a:lnTo>
                <a:lnTo>
                  <a:pt x="237639" y="480641"/>
                </a:lnTo>
                <a:lnTo>
                  <a:pt x="311839" y="629603"/>
                </a:lnTo>
                <a:lnTo>
                  <a:pt x="383276" y="679838"/>
                </a:lnTo>
                <a:close/>
                <a:moveTo>
                  <a:pt x="149628" y="573253"/>
                </a:moveTo>
                <a:lnTo>
                  <a:pt x="129054" y="518884"/>
                </a:lnTo>
                <a:lnTo>
                  <a:pt x="157439" y="478546"/>
                </a:lnTo>
                <a:lnTo>
                  <a:pt x="169154" y="545411"/>
                </a:lnTo>
                <a:close/>
                <a:moveTo>
                  <a:pt x="433378" y="610858"/>
                </a:moveTo>
                <a:lnTo>
                  <a:pt x="404517" y="585273"/>
                </a:lnTo>
                <a:lnTo>
                  <a:pt x="361464" y="400898"/>
                </a:lnTo>
                <a:lnTo>
                  <a:pt x="294789" y="476107"/>
                </a:lnTo>
                <a:lnTo>
                  <a:pt x="264405" y="449152"/>
                </a:lnTo>
                <a:lnTo>
                  <a:pt x="371370" y="328470"/>
                </a:lnTo>
                <a:lnTo>
                  <a:pt x="398707" y="352673"/>
                </a:lnTo>
                <a:lnTo>
                  <a:pt x="442045" y="539858"/>
                </a:lnTo>
                <a:lnTo>
                  <a:pt x="521008" y="450752"/>
                </a:lnTo>
                <a:lnTo>
                  <a:pt x="551392" y="477708"/>
                </a:lnTo>
                <a:close/>
                <a:moveTo>
                  <a:pt x="289931" y="392021"/>
                </a:moveTo>
                <a:lnTo>
                  <a:pt x="229447" y="387534"/>
                </a:lnTo>
                <a:lnTo>
                  <a:pt x="252212" y="361807"/>
                </a:lnTo>
                <a:lnTo>
                  <a:pt x="287073" y="361569"/>
                </a:lnTo>
                <a:lnTo>
                  <a:pt x="283359" y="326736"/>
                </a:lnTo>
                <a:lnTo>
                  <a:pt x="306314" y="300886"/>
                </a:lnTo>
                <a:lnTo>
                  <a:pt x="317935" y="360455"/>
                </a:lnTo>
                <a:close/>
                <a:moveTo>
                  <a:pt x="578634" y="453447"/>
                </a:moveTo>
                <a:lnTo>
                  <a:pt x="417471" y="284217"/>
                </a:lnTo>
                <a:lnTo>
                  <a:pt x="452808" y="250565"/>
                </a:lnTo>
                <a:lnTo>
                  <a:pt x="613972" y="419796"/>
                </a:lnTo>
                <a:close/>
                <a:moveTo>
                  <a:pt x="695125" y="349073"/>
                </a:moveTo>
                <a:lnTo>
                  <a:pt x="487193" y="216027"/>
                </a:lnTo>
                <a:lnTo>
                  <a:pt x="528056" y="183404"/>
                </a:lnTo>
                <a:lnTo>
                  <a:pt x="686934" y="291827"/>
                </a:lnTo>
                <a:lnTo>
                  <a:pt x="616924" y="112405"/>
                </a:lnTo>
                <a:lnTo>
                  <a:pt x="657786" y="79782"/>
                </a:lnTo>
                <a:lnTo>
                  <a:pt x="740273" y="312982"/>
                </a:lnTo>
                <a:close/>
                <a:moveTo>
                  <a:pt x="792756" y="270539"/>
                </a:moveTo>
                <a:lnTo>
                  <a:pt x="741130" y="27604"/>
                </a:lnTo>
                <a:lnTo>
                  <a:pt x="784660" y="629"/>
                </a:lnTo>
                <a:lnTo>
                  <a:pt x="979351" y="154962"/>
                </a:lnTo>
                <a:lnTo>
                  <a:pt x="936107" y="181747"/>
                </a:lnTo>
                <a:lnTo>
                  <a:pt x="894864" y="146837"/>
                </a:lnTo>
                <a:lnTo>
                  <a:pt x="823140" y="191281"/>
                </a:lnTo>
                <a:lnTo>
                  <a:pt x="835523" y="244021"/>
                </a:lnTo>
                <a:close/>
                <a:moveTo>
                  <a:pt x="811711" y="150762"/>
                </a:moveTo>
                <a:lnTo>
                  <a:pt x="863336" y="118758"/>
                </a:lnTo>
                <a:lnTo>
                  <a:pt x="788280" y="551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4" name="Voľný tvar: obrazec 113">
            <a:extLst>
              <a:ext uri="{FF2B5EF4-FFF2-40B4-BE49-F238E27FC236}">
                <a16:creationId xmlns:a16="http://schemas.microsoft.com/office/drawing/2014/main" id="{E3B2B9A5-3CA3-C10C-2BF2-8387A3F839B0}"/>
              </a:ext>
            </a:extLst>
          </p:cNvPr>
          <p:cNvSpPr/>
          <p:nvPr/>
        </p:nvSpPr>
        <p:spPr>
          <a:xfrm>
            <a:off x="11204281" y="710455"/>
            <a:ext cx="296297" cy="308288"/>
          </a:xfrm>
          <a:custGeom>
            <a:avLst/>
            <a:gdLst>
              <a:gd name="csX0" fmla="*/ -943 w 713184"/>
              <a:gd name="csY0" fmla="*/ 190443 h 742045"/>
              <a:gd name="csX1" fmla="*/ 135454 w 713184"/>
              <a:gd name="csY1" fmla="*/ 629 h 742045"/>
              <a:gd name="csX2" fmla="*/ 180984 w 713184"/>
              <a:gd name="csY2" fmla="*/ 33347 h 742045"/>
              <a:gd name="csX3" fmla="*/ 167744 w 713184"/>
              <a:gd name="csY3" fmla="*/ 177346 h 742045"/>
              <a:gd name="csX4" fmla="*/ 151934 w 713184"/>
              <a:gd name="csY4" fmla="*/ 166002 h 742045"/>
              <a:gd name="csX5" fmla="*/ 283378 w 713184"/>
              <a:gd name="csY5" fmla="*/ 106880 h 742045"/>
              <a:gd name="csX6" fmla="*/ 327193 w 713184"/>
              <a:gd name="csY6" fmla="*/ 138379 h 742045"/>
              <a:gd name="csX7" fmla="*/ 190891 w 713184"/>
              <a:gd name="csY7" fmla="*/ 328203 h 742045"/>
              <a:gd name="csX8" fmla="*/ 151838 w 713184"/>
              <a:gd name="csY8" fmla="*/ 300143 h 742045"/>
              <a:gd name="csX9" fmla="*/ 272996 w 713184"/>
              <a:gd name="csY9" fmla="*/ 131483 h 742045"/>
              <a:gd name="csX10" fmla="*/ 290331 w 713184"/>
              <a:gd name="csY10" fmla="*/ 143942 h 742045"/>
              <a:gd name="csX11" fmla="*/ 150695 w 713184"/>
              <a:gd name="csY11" fmla="*/ 207398 h 742045"/>
              <a:gd name="csX12" fmla="*/ 126311 w 713184"/>
              <a:gd name="csY12" fmla="*/ 189871 h 742045"/>
              <a:gd name="csX13" fmla="*/ 140217 w 713184"/>
              <a:gd name="csY13" fmla="*/ 36166 h 742045"/>
              <a:gd name="csX14" fmla="*/ 158124 w 713184"/>
              <a:gd name="csY14" fmla="*/ 49025 h 742045"/>
              <a:gd name="csX15" fmla="*/ 37062 w 713184"/>
              <a:gd name="csY15" fmla="*/ 217694 h 742045"/>
              <a:gd name="csX16" fmla="*/ 231086 w 713184"/>
              <a:gd name="csY16" fmla="*/ 367341 h 742045"/>
              <a:gd name="csX17" fmla="*/ 387677 w 713184"/>
              <a:gd name="csY17" fmla="*/ 193872 h 742045"/>
              <a:gd name="csX18" fmla="*/ 423872 w 713184"/>
              <a:gd name="csY18" fmla="*/ 226562 h 742045"/>
              <a:gd name="csX19" fmla="*/ 267281 w 713184"/>
              <a:gd name="csY19" fmla="*/ 400031 h 742045"/>
              <a:gd name="csX20" fmla="*/ 308524 w 713184"/>
              <a:gd name="csY20" fmla="*/ 437645 h 742045"/>
              <a:gd name="csX21" fmla="*/ 479593 w 713184"/>
              <a:gd name="csY21" fmla="*/ 278397 h 742045"/>
              <a:gd name="csX22" fmla="*/ 586464 w 713184"/>
              <a:gd name="csY22" fmla="*/ 393154 h 742045"/>
              <a:gd name="csX23" fmla="*/ 556840 w 713184"/>
              <a:gd name="csY23" fmla="*/ 420720 h 742045"/>
              <a:gd name="csX24" fmla="*/ 483212 w 713184"/>
              <a:gd name="csY24" fmla="*/ 341671 h 742045"/>
              <a:gd name="csX25" fmla="*/ 443494 w 713184"/>
              <a:gd name="csY25" fmla="*/ 378705 h 742045"/>
              <a:gd name="csX26" fmla="*/ 510169 w 713184"/>
              <a:gd name="csY26" fmla="*/ 450380 h 742045"/>
              <a:gd name="csX27" fmla="*/ 481594 w 713184"/>
              <a:gd name="csY27" fmla="*/ 477003 h 742045"/>
              <a:gd name="csX28" fmla="*/ 414823 w 713184"/>
              <a:gd name="csY28" fmla="*/ 405327 h 742045"/>
              <a:gd name="csX29" fmla="*/ 371389 w 713184"/>
              <a:gd name="csY29" fmla="*/ 445789 h 742045"/>
              <a:gd name="csX30" fmla="*/ 445017 w 713184"/>
              <a:gd name="csY30" fmla="*/ 524837 h 742045"/>
              <a:gd name="csX31" fmla="*/ 415394 w 713184"/>
              <a:gd name="csY31" fmla="*/ 552402 h 742045"/>
              <a:gd name="csX32" fmla="*/ 445494 w 713184"/>
              <a:gd name="csY32" fmla="*/ 588778 h 742045"/>
              <a:gd name="csX33" fmla="*/ 634469 w 713184"/>
              <a:gd name="csY33" fmla="*/ 451294 h 742045"/>
              <a:gd name="csX34" fmla="*/ 691048 w 713184"/>
              <a:gd name="csY34" fmla="*/ 529085 h 742045"/>
              <a:gd name="csX35" fmla="*/ 709622 w 713184"/>
              <a:gd name="csY35" fmla="*/ 565442 h 742045"/>
              <a:gd name="csX36" fmla="*/ 709431 w 713184"/>
              <a:gd name="csY36" fmla="*/ 600094 h 742045"/>
              <a:gd name="csX37" fmla="*/ 685238 w 713184"/>
              <a:gd name="csY37" fmla="*/ 630584 h 742045"/>
              <a:gd name="csX38" fmla="*/ 647709 w 713184"/>
              <a:gd name="csY38" fmla="*/ 643061 h 742045"/>
              <a:gd name="csX39" fmla="*/ 608752 w 713184"/>
              <a:gd name="csY39" fmla="*/ 626964 h 742045"/>
              <a:gd name="csX40" fmla="*/ 615324 w 713184"/>
              <a:gd name="csY40" fmla="*/ 651377 h 742045"/>
              <a:gd name="csX41" fmla="*/ 609228 w 713184"/>
              <a:gd name="csY41" fmla="*/ 673408 h 742045"/>
              <a:gd name="csX42" fmla="*/ 592750 w 713184"/>
              <a:gd name="csY42" fmla="*/ 697897 h 742045"/>
              <a:gd name="csX43" fmla="*/ 557412 w 713184"/>
              <a:gd name="csY43" fmla="*/ 742674 h 742045"/>
              <a:gd name="csX44" fmla="*/ 527408 w 713184"/>
              <a:gd name="csY44" fmla="*/ 701393 h 742045"/>
              <a:gd name="csX45" fmla="*/ 557508 w 713184"/>
              <a:gd name="csY45" fmla="*/ 665988 h 742045"/>
              <a:gd name="csX46" fmla="*/ 573034 w 713184"/>
              <a:gd name="csY46" fmla="*/ 644814 h 742045"/>
              <a:gd name="csX47" fmla="*/ 577415 w 713184"/>
              <a:gd name="csY47" fmla="*/ 626374 h 742045"/>
              <a:gd name="csX48" fmla="*/ 568842 w 713184"/>
              <a:gd name="csY48" fmla="*/ 606381 h 742045"/>
              <a:gd name="csX49" fmla="*/ 546554 w 713184"/>
              <a:gd name="csY49" fmla="*/ 575634 h 742045"/>
              <a:gd name="csX50" fmla="*/ 474164 w 713184"/>
              <a:gd name="csY50" fmla="*/ 628231 h 742045"/>
              <a:gd name="csX51" fmla="*/ 579130 w 713184"/>
              <a:gd name="csY51" fmla="*/ 551936 h 742045"/>
              <a:gd name="csX52" fmla="*/ 602179 w 713184"/>
              <a:gd name="csY52" fmla="*/ 583664 h 742045"/>
              <a:gd name="csX53" fmla="*/ 616658 w 713184"/>
              <a:gd name="csY53" fmla="*/ 597389 h 742045"/>
              <a:gd name="csX54" fmla="*/ 633040 w 713184"/>
              <a:gd name="csY54" fmla="*/ 601342 h 742045"/>
              <a:gd name="csX55" fmla="*/ 650186 w 713184"/>
              <a:gd name="csY55" fmla="*/ 594474 h 742045"/>
              <a:gd name="csX56" fmla="*/ 663521 w 713184"/>
              <a:gd name="csY56" fmla="*/ 573205 h 742045"/>
              <a:gd name="csX57" fmla="*/ 655234 w 713184"/>
              <a:gd name="csY57" fmla="*/ 548526 h 742045"/>
              <a:gd name="csX58" fmla="*/ 630470 w 713184"/>
              <a:gd name="csY58" fmla="*/ 514550 h 7420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713184" h="742045">
                <a:moveTo>
                  <a:pt x="-943" y="190443"/>
                </a:moveTo>
                <a:lnTo>
                  <a:pt x="135454" y="629"/>
                </a:lnTo>
                <a:lnTo>
                  <a:pt x="180984" y="33347"/>
                </a:lnTo>
                <a:lnTo>
                  <a:pt x="167744" y="177346"/>
                </a:lnTo>
                <a:lnTo>
                  <a:pt x="151934" y="166002"/>
                </a:lnTo>
                <a:lnTo>
                  <a:pt x="283378" y="106880"/>
                </a:lnTo>
                <a:lnTo>
                  <a:pt x="327193" y="138379"/>
                </a:lnTo>
                <a:lnTo>
                  <a:pt x="190891" y="328203"/>
                </a:lnTo>
                <a:lnTo>
                  <a:pt x="151838" y="300143"/>
                </a:lnTo>
                <a:lnTo>
                  <a:pt x="272996" y="131483"/>
                </a:lnTo>
                <a:lnTo>
                  <a:pt x="290331" y="143942"/>
                </a:lnTo>
                <a:lnTo>
                  <a:pt x="150695" y="207398"/>
                </a:lnTo>
                <a:lnTo>
                  <a:pt x="126311" y="189871"/>
                </a:lnTo>
                <a:lnTo>
                  <a:pt x="140217" y="36166"/>
                </a:lnTo>
                <a:lnTo>
                  <a:pt x="158124" y="49025"/>
                </a:lnTo>
                <a:lnTo>
                  <a:pt x="37062" y="217694"/>
                </a:lnTo>
                <a:close/>
                <a:moveTo>
                  <a:pt x="231086" y="367341"/>
                </a:moveTo>
                <a:lnTo>
                  <a:pt x="387677" y="193872"/>
                </a:lnTo>
                <a:lnTo>
                  <a:pt x="423872" y="226562"/>
                </a:lnTo>
                <a:lnTo>
                  <a:pt x="267281" y="400031"/>
                </a:lnTo>
                <a:close/>
                <a:moveTo>
                  <a:pt x="308524" y="437645"/>
                </a:moveTo>
                <a:lnTo>
                  <a:pt x="479593" y="278397"/>
                </a:lnTo>
                <a:lnTo>
                  <a:pt x="586464" y="393154"/>
                </a:lnTo>
                <a:lnTo>
                  <a:pt x="556840" y="420720"/>
                </a:lnTo>
                <a:lnTo>
                  <a:pt x="483212" y="341671"/>
                </a:lnTo>
                <a:lnTo>
                  <a:pt x="443494" y="378705"/>
                </a:lnTo>
                <a:lnTo>
                  <a:pt x="510169" y="450380"/>
                </a:lnTo>
                <a:lnTo>
                  <a:pt x="481594" y="477003"/>
                </a:lnTo>
                <a:lnTo>
                  <a:pt x="414823" y="405327"/>
                </a:lnTo>
                <a:lnTo>
                  <a:pt x="371389" y="445789"/>
                </a:lnTo>
                <a:lnTo>
                  <a:pt x="445017" y="524837"/>
                </a:lnTo>
                <a:lnTo>
                  <a:pt x="415394" y="552402"/>
                </a:lnTo>
                <a:close/>
                <a:moveTo>
                  <a:pt x="445494" y="588778"/>
                </a:moveTo>
                <a:lnTo>
                  <a:pt x="634469" y="451294"/>
                </a:lnTo>
                <a:lnTo>
                  <a:pt x="691048" y="529085"/>
                </a:lnTo>
                <a:cubicBezTo>
                  <a:pt x="699906" y="541249"/>
                  <a:pt x="706097" y="553374"/>
                  <a:pt x="709622" y="565442"/>
                </a:cubicBezTo>
                <a:cubicBezTo>
                  <a:pt x="713146" y="577434"/>
                  <a:pt x="713146" y="588988"/>
                  <a:pt x="709431" y="600094"/>
                </a:cubicBezTo>
                <a:cubicBezTo>
                  <a:pt x="706002" y="611229"/>
                  <a:pt x="697906" y="621392"/>
                  <a:pt x="685238" y="630584"/>
                </a:cubicBezTo>
                <a:cubicBezTo>
                  <a:pt x="673237" y="639299"/>
                  <a:pt x="660758" y="643461"/>
                  <a:pt x="647709" y="643061"/>
                </a:cubicBezTo>
                <a:cubicBezTo>
                  <a:pt x="634755" y="642757"/>
                  <a:pt x="621801" y="637394"/>
                  <a:pt x="608752" y="626964"/>
                </a:cubicBezTo>
                <a:cubicBezTo>
                  <a:pt x="613324" y="635813"/>
                  <a:pt x="615515" y="643947"/>
                  <a:pt x="615324" y="651377"/>
                </a:cubicBezTo>
                <a:cubicBezTo>
                  <a:pt x="615229" y="658740"/>
                  <a:pt x="613229" y="666083"/>
                  <a:pt x="609228" y="673408"/>
                </a:cubicBezTo>
                <a:cubicBezTo>
                  <a:pt x="605323" y="680828"/>
                  <a:pt x="599798" y="688991"/>
                  <a:pt x="592750" y="697897"/>
                </a:cubicBezTo>
                <a:lnTo>
                  <a:pt x="557412" y="742674"/>
                </a:lnTo>
                <a:lnTo>
                  <a:pt x="527408" y="701393"/>
                </a:lnTo>
                <a:lnTo>
                  <a:pt x="557508" y="665988"/>
                </a:lnTo>
                <a:cubicBezTo>
                  <a:pt x="564365" y="658120"/>
                  <a:pt x="569509" y="651062"/>
                  <a:pt x="573034" y="644814"/>
                </a:cubicBezTo>
                <a:cubicBezTo>
                  <a:pt x="576462" y="638575"/>
                  <a:pt x="577987" y="632422"/>
                  <a:pt x="577415" y="626374"/>
                </a:cubicBezTo>
                <a:cubicBezTo>
                  <a:pt x="577034" y="620344"/>
                  <a:pt x="574176" y="613686"/>
                  <a:pt x="568842" y="606381"/>
                </a:cubicBezTo>
                <a:lnTo>
                  <a:pt x="546554" y="575634"/>
                </a:lnTo>
                <a:lnTo>
                  <a:pt x="474164" y="628231"/>
                </a:lnTo>
                <a:close/>
                <a:moveTo>
                  <a:pt x="579130" y="551936"/>
                </a:moveTo>
                <a:lnTo>
                  <a:pt x="602179" y="583664"/>
                </a:lnTo>
                <a:cubicBezTo>
                  <a:pt x="606657" y="589845"/>
                  <a:pt x="611515" y="594417"/>
                  <a:pt x="616658" y="597389"/>
                </a:cubicBezTo>
                <a:cubicBezTo>
                  <a:pt x="621897" y="600456"/>
                  <a:pt x="627326" y="601771"/>
                  <a:pt x="633040" y="601342"/>
                </a:cubicBezTo>
                <a:cubicBezTo>
                  <a:pt x="638756" y="600923"/>
                  <a:pt x="644471" y="598627"/>
                  <a:pt x="650186" y="594474"/>
                </a:cubicBezTo>
                <a:cubicBezTo>
                  <a:pt x="658472" y="588417"/>
                  <a:pt x="662949" y="581320"/>
                  <a:pt x="663521" y="573205"/>
                </a:cubicBezTo>
                <a:cubicBezTo>
                  <a:pt x="663997" y="565090"/>
                  <a:pt x="661235" y="556860"/>
                  <a:pt x="655234" y="548526"/>
                </a:cubicBezTo>
                <a:lnTo>
                  <a:pt x="630470" y="5145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15" name="BlokTextu 114">
            <a:extLst>
              <a:ext uri="{FF2B5EF4-FFF2-40B4-BE49-F238E27FC236}">
                <a16:creationId xmlns:a16="http://schemas.microsoft.com/office/drawing/2014/main" id="{1A1A918A-A145-9227-26FB-1424EE4C96D5}"/>
              </a:ext>
            </a:extLst>
          </p:cNvPr>
          <p:cNvSpPr txBox="1"/>
          <p:nvPr/>
        </p:nvSpPr>
        <p:spPr>
          <a:xfrm>
            <a:off x="729792" y="5996299"/>
            <a:ext cx="5211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latin typeface="Aptos" panose="020B0004020202020204" pitchFamily="34" charset="0"/>
              </a:rPr>
              <a:t>Krajiny, v ktorých prebieha naša mierová práca</a:t>
            </a:r>
            <a:endParaRPr lang="sk-SK" sz="24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06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B8256-621E-52C2-5E49-13872CA0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8D8B-2E34-8232-49C0-B3DCA957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MIER A ZMIERENIE</a:t>
            </a:r>
          </a:p>
        </p:txBody>
      </p:sp>
      <p:pic>
        <p:nvPicPr>
          <p:cNvPr id="97" name="Obrázok 96" descr="Obrázok, na ktorom je osoba, ošatenie, ľudská tvár, obuv&#10;&#10;Obsah vygenerovaný pomocou AI môže byť nesprávny.">
            <a:extLst>
              <a:ext uri="{FF2B5EF4-FFF2-40B4-BE49-F238E27FC236}">
                <a16:creationId xmlns:a16="http://schemas.microsoft.com/office/drawing/2014/main" id="{B847AA1A-E862-169B-7C37-C6F99486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977"/>
          <a:stretch>
            <a:fillRect/>
          </a:stretch>
        </p:blipFill>
        <p:spPr>
          <a:xfrm>
            <a:off x="6461772" y="1374861"/>
            <a:ext cx="4511029" cy="2208174"/>
          </a:xfrm>
          <a:prstGeom prst="roundRect">
            <a:avLst>
              <a:gd name="adj" fmla="val 15704"/>
            </a:avLst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E9808213-CF08-5742-04A7-9F34A7A4AE30}"/>
              </a:ext>
            </a:extLst>
          </p:cNvPr>
          <p:cNvSpPr/>
          <p:nvPr/>
        </p:nvSpPr>
        <p:spPr>
          <a:xfrm>
            <a:off x="751381" y="1473652"/>
            <a:ext cx="5243019" cy="4088948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1C3D8-9264-EE2F-4EAF-0A4F862B9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8" y="1871330"/>
            <a:ext cx="4499735" cy="3818270"/>
          </a:xfrm>
        </p:spPr>
        <p:txBody>
          <a:bodyPr>
            <a:normAutofit/>
          </a:bodyPr>
          <a:lstStyle/>
          <a:p>
            <a:r>
              <a:rPr lang="sk-SK" noProof="0" dirty="0">
                <a:solidFill>
                  <a:schemeClr val="bg1"/>
                </a:solidFill>
              </a:rPr>
              <a:t>Podpora pokoja v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noProof="0" dirty="0">
                <a:solidFill>
                  <a:schemeClr val="bg1"/>
                </a:solidFill>
              </a:rPr>
              <a:t>konfliktných oblastiach</a:t>
            </a:r>
          </a:p>
          <a:p>
            <a:r>
              <a:rPr lang="sk-SK" noProof="0" dirty="0">
                <a:solidFill>
                  <a:schemeClr val="bg1"/>
                </a:solidFill>
              </a:rPr>
              <a:t>Spolupráca medzi komunitami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>
                <a:solidFill>
                  <a:schemeClr val="bg1"/>
                </a:solidFill>
              </a:rPr>
              <a:t>Pomoc obetiam násilia, sprevádzanie traumou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Obrázok 7" descr="Obrázok, na ktorom je ošatenie, osoba, ľudská tvár, skupina&#10;&#10;Obsah vygenerovaný pomocou AI môže byť nesprávny.">
            <a:extLst>
              <a:ext uri="{FF2B5EF4-FFF2-40B4-BE49-F238E27FC236}">
                <a16:creationId xmlns:a16="http://schemas.microsoft.com/office/drawing/2014/main" id="{3B2D92B6-B008-F0BD-D78A-11FD8F08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066" y="3867012"/>
            <a:ext cx="4524021" cy="2544762"/>
          </a:xfrm>
          <a:prstGeom prst="roundRect">
            <a:avLst>
              <a:gd name="adj" fmla="val 11852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BB413D0-7479-5567-25F3-3C4C9CF66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9C2B2-BC00-4700-1746-750BBC052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FE25079B-79B4-8606-5F37-B4E7480E9583}"/>
              </a:ext>
            </a:extLst>
          </p:cNvPr>
          <p:cNvSpPr/>
          <p:nvPr/>
        </p:nvSpPr>
        <p:spPr>
          <a:xfrm>
            <a:off x="4679279" y="1406581"/>
            <a:ext cx="5497017" cy="1644539"/>
          </a:xfrm>
          <a:prstGeom prst="roundRect">
            <a:avLst/>
          </a:prstGeom>
          <a:solidFill>
            <a:srgbClr val="404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189B4-8596-E6DA-104C-B894C112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ROZVOJ KOMUNÍT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12308-E775-A23B-546D-DAC98ABB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496" y="1614152"/>
            <a:ext cx="4914900" cy="1257297"/>
          </a:xfrm>
        </p:spPr>
        <p:txBody>
          <a:bodyPr/>
          <a:lstStyle/>
          <a:p>
            <a:r>
              <a:rPr lang="sk-SK" noProof="0" dirty="0">
                <a:solidFill>
                  <a:schemeClr val="bg1"/>
                </a:solidFill>
              </a:rPr>
              <a:t>Budovanie infraštruktúry</a:t>
            </a:r>
          </a:p>
          <a:p>
            <a:r>
              <a:rPr lang="sk-SK" noProof="0" dirty="0">
                <a:solidFill>
                  <a:schemeClr val="bg1"/>
                </a:solidFill>
              </a:rPr>
              <a:t>Podpora miestnych lídrov</a:t>
            </a:r>
          </a:p>
        </p:txBody>
      </p:sp>
      <p:pic>
        <p:nvPicPr>
          <p:cNvPr id="7" name="Obrázok 6" descr="Obrázok, na ktorom je exteriér, zem, strom, nebo&#10;&#10;Obsah vygenerovaný pomocou AI môže byť nesprávny.">
            <a:extLst>
              <a:ext uri="{FF2B5EF4-FFF2-40B4-BE49-F238E27FC236}">
                <a16:creationId xmlns:a16="http://schemas.microsoft.com/office/drawing/2014/main" id="{7962182F-76A5-5770-88D0-69BC9B564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01"/>
          <a:stretch>
            <a:fillRect/>
          </a:stretch>
        </p:blipFill>
        <p:spPr>
          <a:xfrm>
            <a:off x="8509864" y="3451107"/>
            <a:ext cx="2903552" cy="2722525"/>
          </a:xfrm>
          <a:prstGeom prst="round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B1857A39-90B9-6B46-D67A-5139DB879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3429000"/>
            <a:ext cx="3770217" cy="2722525"/>
          </a:xfrm>
          <a:prstGeom prst="round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37DC1B5D-DB0A-F49F-C942-96FB907DD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pic>
        <p:nvPicPr>
          <p:cNvPr id="5" name="Obrázok 4" descr="Obrázok, na ktorom je osoba, exteriér, ošatenie, skupina&#10;&#10;Obsah vygenerovaný pomocou AI môže byť nesprávny.">
            <a:extLst>
              <a:ext uri="{FF2B5EF4-FFF2-40B4-BE49-F238E27FC236}">
                <a16:creationId xmlns:a16="http://schemas.microsoft.com/office/drawing/2014/main" id="{AB3C7792-4F07-C7AA-CF60-B93BF4A37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069" y="1417638"/>
            <a:ext cx="3117748" cy="1750876"/>
          </a:xfrm>
          <a:prstGeom prst="round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5F061A3-1EA7-33F3-039A-7C60DA28E1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921" r="11370"/>
          <a:stretch>
            <a:fillRect/>
          </a:stretch>
        </p:blipFill>
        <p:spPr>
          <a:xfrm>
            <a:off x="4559732" y="3429000"/>
            <a:ext cx="3770217" cy="27667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FD6498F3-2ECA-7BCB-DBC7-4CC0B7678BB9}"/>
              </a:ext>
            </a:extLst>
          </p:cNvPr>
          <p:cNvGrpSpPr/>
          <p:nvPr/>
        </p:nvGrpSpPr>
        <p:grpSpPr>
          <a:xfrm>
            <a:off x="4121258" y="524461"/>
            <a:ext cx="8064157" cy="7498559"/>
            <a:chOff x="4053829" y="524461"/>
            <a:chExt cx="8064157" cy="7498559"/>
          </a:xfrm>
        </p:grpSpPr>
        <p:sp>
          <p:nvSpPr>
            <p:cNvPr id="7" name="Voľný tvar: obrazec 6">
              <a:extLst>
                <a:ext uri="{FF2B5EF4-FFF2-40B4-BE49-F238E27FC236}">
                  <a16:creationId xmlns:a16="http://schemas.microsoft.com/office/drawing/2014/main" id="{62F6989E-A3D9-0C93-EBC1-06685CA8D3E8}"/>
                </a:ext>
              </a:extLst>
            </p:cNvPr>
            <p:cNvSpPr/>
            <p:nvPr/>
          </p:nvSpPr>
          <p:spPr>
            <a:xfrm>
              <a:off x="4053829" y="524461"/>
              <a:ext cx="7010485" cy="7498559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3B441525-FB9C-E845-0B6F-FB0F72FBF5A1}"/>
                </a:ext>
              </a:extLst>
            </p:cNvPr>
            <p:cNvSpPr txBox="1"/>
            <p:nvPr/>
          </p:nvSpPr>
          <p:spPr>
            <a:xfrm rot="3375866">
              <a:off x="9503315" y="2047373"/>
              <a:ext cx="21672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B3FF66B3-FC32-12DB-34D9-83F2822638B2}"/>
                </a:ext>
              </a:extLst>
            </p:cNvPr>
            <p:cNvSpPr txBox="1"/>
            <p:nvPr/>
          </p:nvSpPr>
          <p:spPr>
            <a:xfrm rot="3375866">
              <a:off x="9532335" y="208842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D6FBF58E-06AF-F5EC-B039-D31DFD9D11C4}"/>
                </a:ext>
              </a:extLst>
            </p:cNvPr>
            <p:cNvSpPr txBox="1"/>
            <p:nvPr/>
          </p:nvSpPr>
          <p:spPr>
            <a:xfrm rot="3375866">
              <a:off x="9558177" y="2130721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1" name="BlokTextu 10">
              <a:extLst>
                <a:ext uri="{FF2B5EF4-FFF2-40B4-BE49-F238E27FC236}">
                  <a16:creationId xmlns:a16="http://schemas.microsoft.com/office/drawing/2014/main" id="{D8C5ABE6-3796-898C-70DF-D23A5C073F9A}"/>
                </a:ext>
              </a:extLst>
            </p:cNvPr>
            <p:cNvSpPr txBox="1"/>
            <p:nvPr/>
          </p:nvSpPr>
          <p:spPr>
            <a:xfrm rot="3375866">
              <a:off x="9588092" y="2176713"/>
              <a:ext cx="21993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0A596FCD-7182-5840-E6A9-FB1055CFA5A8}"/>
                </a:ext>
              </a:extLst>
            </p:cNvPr>
            <p:cNvSpPr txBox="1"/>
            <p:nvPr/>
          </p:nvSpPr>
          <p:spPr>
            <a:xfrm rot="3375866">
              <a:off x="9620199" y="2219990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296508D7-DC17-C9B8-636A-8BB68FAC78C5}"/>
                </a:ext>
              </a:extLst>
            </p:cNvPr>
            <p:cNvSpPr txBox="1"/>
            <p:nvPr/>
          </p:nvSpPr>
          <p:spPr>
            <a:xfrm rot="3375866">
              <a:off x="9645124" y="2265717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C3C663D7-2F00-782A-98F7-5469361D2BD1}"/>
                </a:ext>
              </a:extLst>
            </p:cNvPr>
            <p:cNvSpPr txBox="1"/>
            <p:nvPr/>
          </p:nvSpPr>
          <p:spPr>
            <a:xfrm rot="3375866">
              <a:off x="9681278" y="2311452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BC90BFB6-7305-410F-7E9A-E09858E479FD}"/>
                </a:ext>
              </a:extLst>
            </p:cNvPr>
            <p:cNvSpPr txBox="1"/>
            <p:nvPr/>
          </p:nvSpPr>
          <p:spPr>
            <a:xfrm rot="3375866">
              <a:off x="9709484" y="2341685"/>
              <a:ext cx="19749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0146D07C-C557-25D9-C65A-A1714D052410}"/>
                </a:ext>
              </a:extLst>
            </p:cNvPr>
            <p:cNvSpPr txBox="1"/>
            <p:nvPr/>
          </p:nvSpPr>
          <p:spPr>
            <a:xfrm rot="3375866">
              <a:off x="9718864" y="2385737"/>
              <a:ext cx="23756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75D2BA8F-8F60-BFE2-12F0-12C4D8E53311}"/>
                </a:ext>
              </a:extLst>
            </p:cNvPr>
            <p:cNvSpPr txBox="1"/>
            <p:nvPr/>
          </p:nvSpPr>
          <p:spPr>
            <a:xfrm rot="3375866">
              <a:off x="9765455" y="2445900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18" name="BlokTextu 17">
              <a:extLst>
                <a:ext uri="{FF2B5EF4-FFF2-40B4-BE49-F238E27FC236}">
                  <a16:creationId xmlns:a16="http://schemas.microsoft.com/office/drawing/2014/main" id="{8FCBEBA9-F646-9321-C18F-0B774382342C}"/>
                </a:ext>
              </a:extLst>
            </p:cNvPr>
            <p:cNvSpPr txBox="1"/>
            <p:nvPr/>
          </p:nvSpPr>
          <p:spPr>
            <a:xfrm rot="3375866">
              <a:off x="9801391" y="2494916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9" name="BlokTextu 18">
              <a:extLst>
                <a:ext uri="{FF2B5EF4-FFF2-40B4-BE49-F238E27FC236}">
                  <a16:creationId xmlns:a16="http://schemas.microsoft.com/office/drawing/2014/main" id="{2E1115A9-D147-48AA-D94F-72883689F817}"/>
                </a:ext>
              </a:extLst>
            </p:cNvPr>
            <p:cNvSpPr txBox="1"/>
            <p:nvPr/>
          </p:nvSpPr>
          <p:spPr>
            <a:xfrm rot="3375866">
              <a:off x="9832038" y="253720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20" name="Voľný tvar: obrazec 19">
              <a:extLst>
                <a:ext uri="{FF2B5EF4-FFF2-40B4-BE49-F238E27FC236}">
                  <a16:creationId xmlns:a16="http://schemas.microsoft.com/office/drawing/2014/main" id="{8FC651A8-450F-F3E0-3882-A05B7184102D}"/>
                </a:ext>
              </a:extLst>
            </p:cNvPr>
            <p:cNvSpPr/>
            <p:nvPr/>
          </p:nvSpPr>
          <p:spPr>
            <a:xfrm>
              <a:off x="9122218" y="536373"/>
              <a:ext cx="2995768" cy="2479655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Voľný tvar: obrazec 20">
              <a:extLst>
                <a:ext uri="{FF2B5EF4-FFF2-40B4-BE49-F238E27FC236}">
                  <a16:creationId xmlns:a16="http://schemas.microsoft.com/office/drawing/2014/main" id="{A788A242-5DC2-3897-899E-F89B431821AC}"/>
                </a:ext>
              </a:extLst>
            </p:cNvPr>
            <p:cNvSpPr/>
            <p:nvPr/>
          </p:nvSpPr>
          <p:spPr>
            <a:xfrm flipV="1">
              <a:off x="7030591" y="3842890"/>
              <a:ext cx="2015832" cy="2000752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!! egypt">
              <a:extLst>
                <a:ext uri="{FF2B5EF4-FFF2-40B4-BE49-F238E27FC236}">
                  <a16:creationId xmlns:a16="http://schemas.microsoft.com/office/drawing/2014/main" id="{BCEF5FCB-EE91-E0B1-E34C-0105417FBD9F}"/>
                </a:ext>
              </a:extLst>
            </p:cNvPr>
            <p:cNvSpPr/>
            <p:nvPr/>
          </p:nvSpPr>
          <p:spPr>
            <a:xfrm flipV="1">
              <a:off x="825092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23" name="Voľný tvar: obrazec 22">
              <a:extLst>
                <a:ext uri="{FF2B5EF4-FFF2-40B4-BE49-F238E27FC236}">
                  <a16:creationId xmlns:a16="http://schemas.microsoft.com/office/drawing/2014/main" id="{570C4488-1DB8-44BB-40E0-5525E22C0BF2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Voľný tvar: obrazec 23">
              <a:extLst>
                <a:ext uri="{FF2B5EF4-FFF2-40B4-BE49-F238E27FC236}">
                  <a16:creationId xmlns:a16="http://schemas.microsoft.com/office/drawing/2014/main" id="{0F900786-4D5C-FE44-4A35-BD4B3D7BE2A3}"/>
                </a:ext>
              </a:extLst>
            </p:cNvPr>
            <p:cNvSpPr/>
            <p:nvPr/>
          </p:nvSpPr>
          <p:spPr>
            <a:xfrm flipV="1">
              <a:off x="9208570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1AAE2452-DBFF-4466-A37D-B4239E8A5307}"/>
                </a:ext>
              </a:extLst>
            </p:cNvPr>
            <p:cNvSpPr/>
            <p:nvPr/>
          </p:nvSpPr>
          <p:spPr>
            <a:xfrm flipV="1">
              <a:off x="9534168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E05A1D63-1BD8-B951-E253-5E8C1B8311EC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F53C3044-E1FE-D0EB-5AAC-7FF8F6E8F6C5}"/>
                </a:ext>
              </a:extLst>
            </p:cNvPr>
            <p:cNvSpPr/>
            <p:nvPr/>
          </p:nvSpPr>
          <p:spPr>
            <a:xfrm flipV="1">
              <a:off x="7008070" y="3842892"/>
              <a:ext cx="2038361" cy="2000767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Voľný tvar: obrazec 27">
              <a:extLst>
                <a:ext uri="{FF2B5EF4-FFF2-40B4-BE49-F238E27FC236}">
                  <a16:creationId xmlns:a16="http://schemas.microsoft.com/office/drawing/2014/main" id="{F129E9AA-D386-728B-2320-A0541427B887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Voľný tvar: obrazec 28">
              <a:extLst>
                <a:ext uri="{FF2B5EF4-FFF2-40B4-BE49-F238E27FC236}">
                  <a16:creationId xmlns:a16="http://schemas.microsoft.com/office/drawing/2014/main" id="{96A7F279-6D47-9B21-B993-DE30213BED06}"/>
                </a:ext>
              </a:extLst>
            </p:cNvPr>
            <p:cNvSpPr/>
            <p:nvPr/>
          </p:nvSpPr>
          <p:spPr>
            <a:xfrm flipV="1">
              <a:off x="9208605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AE1EFC0F-0DD5-B302-1414-574649B71E1D}"/>
                </a:ext>
              </a:extLst>
            </p:cNvPr>
            <p:cNvSpPr/>
            <p:nvPr/>
          </p:nvSpPr>
          <p:spPr>
            <a:xfrm flipV="1">
              <a:off x="9534180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404C98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0B5A31BA-E098-4914-483B-5C777942760E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79AC4547-E078-B889-FAF0-30964557B3BF}"/>
                </a:ext>
              </a:extLst>
            </p:cNvPr>
            <p:cNvSpPr/>
            <p:nvPr/>
          </p:nvSpPr>
          <p:spPr>
            <a:xfrm flipV="1">
              <a:off x="6788260" y="951501"/>
              <a:ext cx="1453348" cy="1399516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EE18619D-6A76-CC02-D629-39C8AA91ECC2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A9C9BC9F-EE28-4D43-47BE-99066EDD188A}"/>
                </a:ext>
              </a:extLst>
            </p:cNvPr>
            <p:cNvSpPr/>
            <p:nvPr/>
          </p:nvSpPr>
          <p:spPr>
            <a:xfrm flipV="1">
              <a:off x="5065795" y="1491929"/>
              <a:ext cx="1970083" cy="906455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49DD6C08-391E-FC85-F950-6335E74F52CE}"/>
                </a:ext>
              </a:extLst>
            </p:cNvPr>
            <p:cNvSpPr/>
            <p:nvPr/>
          </p:nvSpPr>
          <p:spPr>
            <a:xfrm flipV="1">
              <a:off x="4175420" y="701753"/>
              <a:ext cx="1671943" cy="1398015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7BB542AA-A5AF-DB50-C279-0230352C22D9}"/>
                </a:ext>
              </a:extLst>
            </p:cNvPr>
            <p:cNvSpPr/>
            <p:nvPr/>
          </p:nvSpPr>
          <p:spPr>
            <a:xfrm flipV="1">
              <a:off x="4142829" y="1741683"/>
              <a:ext cx="1251664" cy="1065075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07504E6B-F132-12ED-5953-2AB7411F9316}"/>
                </a:ext>
              </a:extLst>
            </p:cNvPr>
            <p:cNvSpPr/>
            <p:nvPr/>
          </p:nvSpPr>
          <p:spPr>
            <a:xfrm flipV="1">
              <a:off x="4091153" y="2806774"/>
              <a:ext cx="528220" cy="266988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F62BF079-E27C-CFD7-E76A-A2AEFF37DDDB}"/>
                </a:ext>
              </a:extLst>
            </p:cNvPr>
            <p:cNvSpPr/>
            <p:nvPr/>
          </p:nvSpPr>
          <p:spPr>
            <a:xfrm flipV="1">
              <a:off x="4076796" y="2898614"/>
              <a:ext cx="307173" cy="74640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FDC53D7B-766D-E183-3A07-C9E3AE1EF673}"/>
                </a:ext>
              </a:extLst>
            </p:cNvPr>
            <p:cNvSpPr/>
            <p:nvPr/>
          </p:nvSpPr>
          <p:spPr>
            <a:xfrm flipV="1">
              <a:off x="4231834" y="3030688"/>
              <a:ext cx="157891" cy="192347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BCC5DF02-5671-5B5A-E9E2-07134BC2442E}"/>
                </a:ext>
              </a:extLst>
            </p:cNvPr>
            <p:cNvSpPr/>
            <p:nvPr/>
          </p:nvSpPr>
          <p:spPr>
            <a:xfrm flipV="1">
              <a:off x="4602156" y="2387631"/>
              <a:ext cx="1639223" cy="930141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120403D5-F5B2-857F-6406-371C1686167E}"/>
                </a:ext>
              </a:extLst>
            </p:cNvPr>
            <p:cNvSpPr/>
            <p:nvPr/>
          </p:nvSpPr>
          <p:spPr>
            <a:xfrm flipV="1">
              <a:off x="7180133" y="1997208"/>
              <a:ext cx="973204" cy="1619129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3EE54696-F3B9-5DFD-84F5-75BF435F0CDB}"/>
                </a:ext>
              </a:extLst>
            </p:cNvPr>
            <p:cNvSpPr/>
            <p:nvPr/>
          </p:nvSpPr>
          <p:spPr>
            <a:xfrm flipV="1">
              <a:off x="5807904" y="2824005"/>
              <a:ext cx="1383719" cy="341631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7F2C1DBD-DD65-F71A-E839-A38FC277E127}"/>
                </a:ext>
              </a:extLst>
            </p:cNvPr>
            <p:cNvSpPr/>
            <p:nvPr/>
          </p:nvSpPr>
          <p:spPr>
            <a:xfrm flipV="1">
              <a:off x="4401199" y="3326401"/>
              <a:ext cx="295687" cy="344495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C8C477E8-D8E4-93D6-E7B8-16C91651021A}"/>
                </a:ext>
              </a:extLst>
            </p:cNvPr>
            <p:cNvSpPr/>
            <p:nvPr/>
          </p:nvSpPr>
          <p:spPr>
            <a:xfrm flipV="1">
              <a:off x="4696889" y="3487142"/>
              <a:ext cx="284216" cy="459320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531C298A-F233-A40F-AC16-48C92396A527}"/>
                </a:ext>
              </a:extLst>
            </p:cNvPr>
            <p:cNvSpPr/>
            <p:nvPr/>
          </p:nvSpPr>
          <p:spPr>
            <a:xfrm flipV="1">
              <a:off x="4877745" y="3280432"/>
              <a:ext cx="103355" cy="312915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F4E35F8B-C6EF-503E-9BAA-28DDD747C465}"/>
                </a:ext>
              </a:extLst>
            </p:cNvPr>
            <p:cNvSpPr/>
            <p:nvPr/>
          </p:nvSpPr>
          <p:spPr>
            <a:xfrm flipV="1">
              <a:off x="5199284" y="3291921"/>
              <a:ext cx="289959" cy="120569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3BFE80DC-5A38-5563-7694-B9250C5CD4E3}"/>
                </a:ext>
              </a:extLst>
            </p:cNvPr>
            <p:cNvSpPr/>
            <p:nvPr/>
          </p:nvSpPr>
          <p:spPr>
            <a:xfrm flipV="1">
              <a:off x="5417473" y="3214418"/>
              <a:ext cx="479413" cy="657411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50A753A6-2312-728B-4F88-0CC756275970}"/>
                </a:ext>
              </a:extLst>
            </p:cNvPr>
            <p:cNvSpPr/>
            <p:nvPr/>
          </p:nvSpPr>
          <p:spPr>
            <a:xfrm flipV="1">
              <a:off x="5853828" y="3142644"/>
              <a:ext cx="169375" cy="611483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700C7480-B335-B869-CD66-745BD3FA2C2D}"/>
                </a:ext>
              </a:extLst>
            </p:cNvPr>
            <p:cNvSpPr/>
            <p:nvPr/>
          </p:nvSpPr>
          <p:spPr>
            <a:xfrm flipV="1">
              <a:off x="5773440" y="3225916"/>
              <a:ext cx="94735" cy="14363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90C89F91-2151-3606-B234-09EB82F17810}"/>
                </a:ext>
              </a:extLst>
            </p:cNvPr>
            <p:cNvSpPr/>
            <p:nvPr/>
          </p:nvSpPr>
          <p:spPr>
            <a:xfrm flipV="1">
              <a:off x="6038987" y="3165622"/>
              <a:ext cx="133500" cy="578471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4F358790-C530-D0BA-76FA-9DB958FEEB75}"/>
                </a:ext>
              </a:extLst>
            </p:cNvPr>
            <p:cNvSpPr/>
            <p:nvPr/>
          </p:nvSpPr>
          <p:spPr>
            <a:xfrm flipV="1">
              <a:off x="6644016" y="3033577"/>
              <a:ext cx="652383" cy="878471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5B8CB7EB-1F35-14B1-DACF-07BBA4EDB15F}"/>
                </a:ext>
              </a:extLst>
            </p:cNvPr>
            <p:cNvSpPr/>
            <p:nvPr/>
          </p:nvSpPr>
          <p:spPr>
            <a:xfrm flipV="1">
              <a:off x="10224916" y="3162733"/>
              <a:ext cx="23383" cy="56449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2EC7E158-2214-436A-C32A-FA99C92E6FC5}"/>
                </a:ext>
              </a:extLst>
            </p:cNvPr>
            <p:cNvSpPr/>
            <p:nvPr/>
          </p:nvSpPr>
          <p:spPr>
            <a:xfrm flipV="1">
              <a:off x="6775351" y="3613451"/>
              <a:ext cx="682529" cy="617225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B73017BE-D931-B3A1-10CE-82EF3273F864}"/>
                </a:ext>
              </a:extLst>
            </p:cNvPr>
            <p:cNvSpPr/>
            <p:nvPr/>
          </p:nvSpPr>
          <p:spPr>
            <a:xfrm flipV="1">
              <a:off x="6758131" y="4176839"/>
              <a:ext cx="193779" cy="137797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E1D2DADC-AE43-CC95-AB88-6FFAEE64C12D}"/>
                </a:ext>
              </a:extLst>
            </p:cNvPr>
            <p:cNvSpPr/>
            <p:nvPr/>
          </p:nvSpPr>
          <p:spPr>
            <a:xfrm flipV="1">
              <a:off x="7460043" y="4013222"/>
              <a:ext cx="256219" cy="167943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EEAFC5AA-BF66-AA71-876C-C3D63399D25D}"/>
                </a:ext>
              </a:extLst>
            </p:cNvPr>
            <p:cNvSpPr/>
            <p:nvPr/>
          </p:nvSpPr>
          <p:spPr>
            <a:xfrm flipV="1">
              <a:off x="8296880" y="3492895"/>
              <a:ext cx="330143" cy="369613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BEE2C87E-56A8-32CA-1E49-64C0EC3C38FD}"/>
                </a:ext>
              </a:extLst>
            </p:cNvPr>
            <p:cNvSpPr/>
            <p:nvPr/>
          </p:nvSpPr>
          <p:spPr>
            <a:xfrm flipV="1">
              <a:off x="6917451" y="4185465"/>
              <a:ext cx="361723" cy="648087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407E7CE8-8F70-3B2E-8A40-14F80758074E}"/>
                </a:ext>
              </a:extLst>
            </p:cNvPr>
            <p:cNvSpPr/>
            <p:nvPr/>
          </p:nvSpPr>
          <p:spPr>
            <a:xfrm flipV="1">
              <a:off x="7029420" y="4904606"/>
              <a:ext cx="94735" cy="116272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574D673A-DFC3-DB0B-DC3B-87D281E64455}"/>
                </a:ext>
              </a:extLst>
            </p:cNvPr>
            <p:cNvSpPr/>
            <p:nvPr/>
          </p:nvSpPr>
          <p:spPr>
            <a:xfrm flipV="1">
              <a:off x="9000822" y="3819621"/>
              <a:ext cx="452408" cy="210815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5782CBC7-EFFC-25ED-7517-CF1B13C56C57}"/>
                </a:ext>
              </a:extLst>
            </p:cNvPr>
            <p:cNvSpPr/>
            <p:nvPr/>
          </p:nvSpPr>
          <p:spPr>
            <a:xfrm flipV="1">
              <a:off x="9326776" y="3952952"/>
              <a:ext cx="114111" cy="566271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F857D40E-7496-5D3A-F8ED-DCA70A025695}"/>
                </a:ext>
              </a:extLst>
            </p:cNvPr>
            <p:cNvSpPr/>
            <p:nvPr/>
          </p:nvSpPr>
          <p:spPr>
            <a:xfrm flipV="1">
              <a:off x="8861700" y="4524002"/>
              <a:ext cx="96607" cy="46864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B546BF98-FCE4-FAB6-C915-AE18BEBD038A}"/>
                </a:ext>
              </a:extLst>
            </p:cNvPr>
            <p:cNvSpPr/>
            <p:nvPr/>
          </p:nvSpPr>
          <p:spPr>
            <a:xfrm flipV="1">
              <a:off x="8814329" y="4648390"/>
              <a:ext cx="158468" cy="60292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9004399E-E5BD-5211-B040-8D992226F4CD}"/>
                </a:ext>
              </a:extLst>
            </p:cNvPr>
            <p:cNvSpPr/>
            <p:nvPr/>
          </p:nvSpPr>
          <p:spPr>
            <a:xfrm flipV="1">
              <a:off x="10058843" y="3981989"/>
              <a:ext cx="88247" cy="621191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9610B8F0-0EB3-3A81-6AF5-0EBEA9B95BA3}"/>
                </a:ext>
              </a:extLst>
            </p:cNvPr>
            <p:cNvSpPr/>
            <p:nvPr/>
          </p:nvSpPr>
          <p:spPr>
            <a:xfrm flipV="1">
              <a:off x="8050485" y="5562569"/>
              <a:ext cx="231071" cy="718487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BC55F01A-7C30-EB56-BE7E-A6C84D1E6C9F}"/>
                </a:ext>
              </a:extLst>
            </p:cNvPr>
            <p:cNvSpPr/>
            <p:nvPr/>
          </p:nvSpPr>
          <p:spPr>
            <a:xfrm flipV="1">
              <a:off x="6989005" y="6201608"/>
              <a:ext cx="1390012" cy="1249227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DFA26613-A0A4-276A-05AF-BD2A2DA20A3D}"/>
                </a:ext>
              </a:extLst>
            </p:cNvPr>
            <p:cNvSpPr/>
            <p:nvPr/>
          </p:nvSpPr>
          <p:spPr>
            <a:xfrm flipV="1">
              <a:off x="9160991" y="5420236"/>
              <a:ext cx="314348" cy="823591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D23994E9-EC72-87C0-C67F-4E062B059EB4}"/>
                </a:ext>
              </a:extLst>
            </p:cNvPr>
            <p:cNvSpPr/>
            <p:nvPr/>
          </p:nvSpPr>
          <p:spPr>
            <a:xfrm flipV="1">
              <a:off x="8893996" y="5916556"/>
              <a:ext cx="297133" cy="1349993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7D622367-7F99-710E-7A48-46476E3B386B}"/>
                </a:ext>
              </a:extLst>
            </p:cNvPr>
            <p:cNvSpPr/>
            <p:nvPr/>
          </p:nvSpPr>
          <p:spPr>
            <a:xfrm flipV="1">
              <a:off x="7826062" y="6078047"/>
              <a:ext cx="1076547" cy="1160525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C17EB652-81A1-C7CE-1856-4A697FA6F035}"/>
                </a:ext>
              </a:extLst>
            </p:cNvPr>
            <p:cNvSpPr/>
            <p:nvPr/>
          </p:nvSpPr>
          <p:spPr>
            <a:xfrm flipV="1">
              <a:off x="8760515" y="6756260"/>
              <a:ext cx="195927" cy="36604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3FBBB66B-F25B-F88B-C6F6-915767216AF2}"/>
                </a:ext>
              </a:extLst>
            </p:cNvPr>
            <p:cNvSpPr/>
            <p:nvPr/>
          </p:nvSpPr>
          <p:spPr>
            <a:xfrm flipV="1">
              <a:off x="8476298" y="7428028"/>
              <a:ext cx="230383" cy="202385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1D0D4C87-A740-059F-4C17-97EAC433F244}"/>
                </a:ext>
              </a:extLst>
            </p:cNvPr>
            <p:cNvSpPr/>
            <p:nvPr/>
          </p:nvSpPr>
          <p:spPr>
            <a:xfrm flipV="1">
              <a:off x="8863863" y="7141684"/>
              <a:ext cx="131338" cy="165781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E7F4EBEA-CA1D-5BB4-C116-B048D1E28FAB}"/>
                </a:ext>
              </a:extLst>
            </p:cNvPr>
            <p:cNvSpPr/>
            <p:nvPr/>
          </p:nvSpPr>
          <p:spPr>
            <a:xfrm flipV="1">
              <a:off x="825093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87542272-2533-F858-83F3-662CB7CCEBCF}"/>
                </a:ext>
              </a:extLst>
            </p:cNvPr>
            <p:cNvSpPr/>
            <p:nvPr/>
          </p:nvSpPr>
          <p:spPr>
            <a:xfrm flipV="1">
              <a:off x="4657930" y="1428262"/>
              <a:ext cx="411657" cy="22515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592AEEFA-1109-B7BF-5720-A1B367A1DD5D}"/>
                </a:ext>
              </a:extLst>
            </p:cNvPr>
            <p:cNvSpPr/>
            <p:nvPr/>
          </p:nvSpPr>
          <p:spPr>
            <a:xfrm flipV="1">
              <a:off x="8718883" y="1118994"/>
              <a:ext cx="211585" cy="103092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364B619B-1B70-A3FE-E696-7DC148D39338}"/>
                </a:ext>
              </a:extLst>
            </p:cNvPr>
            <p:cNvSpPr/>
            <p:nvPr/>
          </p:nvSpPr>
          <p:spPr>
            <a:xfrm flipV="1">
              <a:off x="8841196" y="1089251"/>
              <a:ext cx="12367" cy="130939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4184BA0E-3041-B5AB-9883-53D4A48E736B}"/>
                </a:ext>
              </a:extLst>
            </p:cNvPr>
            <p:cNvSpPr/>
            <p:nvPr/>
          </p:nvSpPr>
          <p:spPr>
            <a:xfrm flipV="1">
              <a:off x="8775731" y="1104124"/>
              <a:ext cx="41067" cy="6669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B344F702-DA91-90FB-523E-838FA85A58CC}"/>
                </a:ext>
              </a:extLst>
            </p:cNvPr>
            <p:cNvSpPr/>
            <p:nvPr/>
          </p:nvSpPr>
          <p:spPr>
            <a:xfrm flipV="1">
              <a:off x="8869140" y="1093163"/>
              <a:ext cx="39647" cy="4368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4790A249-5ABA-FDAD-EBEB-91BAE3EC90F8}"/>
                </a:ext>
              </a:extLst>
            </p:cNvPr>
            <p:cNvSpPr/>
            <p:nvPr/>
          </p:nvSpPr>
          <p:spPr>
            <a:xfrm flipV="1">
              <a:off x="8873547" y="1857430"/>
              <a:ext cx="896772" cy="1488341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F4CE57E2-A454-5405-0D0B-D68C676738FB}"/>
                </a:ext>
              </a:extLst>
            </p:cNvPr>
            <p:cNvSpPr/>
            <p:nvPr/>
          </p:nvSpPr>
          <p:spPr>
            <a:xfrm flipV="1">
              <a:off x="8954270" y="2741827"/>
              <a:ext cx="298125" cy="1660099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902ECC46-A154-FD82-F9E4-285F85F6E7CD}"/>
                </a:ext>
              </a:extLst>
            </p:cNvPr>
            <p:cNvSpPr/>
            <p:nvPr/>
          </p:nvSpPr>
          <p:spPr>
            <a:xfrm flipV="1">
              <a:off x="9089131" y="4364307"/>
              <a:ext cx="334551" cy="361227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16CBAB67-725F-1468-C954-647F433293DA}"/>
                </a:ext>
              </a:extLst>
            </p:cNvPr>
            <p:cNvSpPr/>
            <p:nvPr/>
          </p:nvSpPr>
          <p:spPr>
            <a:xfrm flipV="1">
              <a:off x="9604522" y="3084180"/>
              <a:ext cx="73195" cy="83979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C7E6F977-F964-7A3E-6BC5-5DD5D43698D5}"/>
                </a:ext>
              </a:extLst>
            </p:cNvPr>
            <p:cNvSpPr/>
            <p:nvPr/>
          </p:nvSpPr>
          <p:spPr>
            <a:xfrm flipV="1">
              <a:off x="8954280" y="4179016"/>
              <a:ext cx="99044" cy="127115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086CFF8C-CEFB-E2F6-E041-3D1BD4751ECD}"/>
                </a:ext>
              </a:extLst>
            </p:cNvPr>
            <p:cNvSpPr/>
            <p:nvPr/>
          </p:nvSpPr>
          <p:spPr>
            <a:xfrm flipV="1">
              <a:off x="8850927" y="4418001"/>
              <a:ext cx="55980" cy="62439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0A71248F-19E4-05DC-7B94-505C54AF8683}"/>
                </a:ext>
              </a:extLst>
            </p:cNvPr>
            <p:cNvSpPr/>
            <p:nvPr/>
          </p:nvSpPr>
          <p:spPr>
            <a:xfrm flipV="1">
              <a:off x="8799255" y="4579482"/>
              <a:ext cx="51683" cy="90424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D8CD7AB1-9E72-2251-7623-9F1B0ED23C72}"/>
                </a:ext>
              </a:extLst>
            </p:cNvPr>
            <p:cNvSpPr/>
            <p:nvPr/>
          </p:nvSpPr>
          <p:spPr>
            <a:xfrm flipV="1">
              <a:off x="8819349" y="4768968"/>
              <a:ext cx="218183" cy="587079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712F3CB1-6179-66B8-4EEF-A66654F665D5}"/>
                </a:ext>
              </a:extLst>
            </p:cNvPr>
            <p:cNvSpPr/>
            <p:nvPr/>
          </p:nvSpPr>
          <p:spPr>
            <a:xfrm flipV="1">
              <a:off x="8727486" y="5317299"/>
              <a:ext cx="91856" cy="110531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7C119733-60C6-D450-EA8A-84B347A385E1}"/>
                </a:ext>
              </a:extLst>
            </p:cNvPr>
            <p:cNvSpPr/>
            <p:nvPr/>
          </p:nvSpPr>
          <p:spPr>
            <a:xfrm flipV="1">
              <a:off x="9294396" y="5416603"/>
              <a:ext cx="129287" cy="578211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556B9140-FA1A-B666-3EEB-BEC677BDF6A4}"/>
                </a:ext>
              </a:extLst>
            </p:cNvPr>
            <p:cNvSpPr/>
            <p:nvPr/>
          </p:nvSpPr>
          <p:spPr>
            <a:xfrm flipV="1">
              <a:off x="9516241" y="3909880"/>
              <a:ext cx="102147" cy="241139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EA457006-E1BD-5FDB-B3C4-6C063F94DEFA}"/>
                </a:ext>
              </a:extLst>
            </p:cNvPr>
            <p:cNvSpPr/>
            <p:nvPr/>
          </p:nvSpPr>
          <p:spPr>
            <a:xfrm flipV="1">
              <a:off x="8836125" y="1215515"/>
              <a:ext cx="286364" cy="906936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Voľný tvar: obrazec 89">
              <a:extLst>
                <a:ext uri="{FF2B5EF4-FFF2-40B4-BE49-F238E27FC236}">
                  <a16:creationId xmlns:a16="http://schemas.microsoft.com/office/drawing/2014/main" id="{E2BB8F95-9366-90CB-5786-1648D4F55212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" name="Voľný tvar: obrazec 90">
              <a:extLst>
                <a:ext uri="{FF2B5EF4-FFF2-40B4-BE49-F238E27FC236}">
                  <a16:creationId xmlns:a16="http://schemas.microsoft.com/office/drawing/2014/main" id="{278BB577-3377-3566-4720-DD3994C7880C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" name="BlokTextu 91">
              <a:extLst>
                <a:ext uri="{FF2B5EF4-FFF2-40B4-BE49-F238E27FC236}">
                  <a16:creationId xmlns:a16="http://schemas.microsoft.com/office/drawing/2014/main" id="{B9D09B82-710D-B2B6-9D37-D4F6D35CE09E}"/>
                </a:ext>
              </a:extLst>
            </p:cNvPr>
            <p:cNvSpPr txBox="1"/>
            <p:nvPr/>
          </p:nvSpPr>
          <p:spPr>
            <a:xfrm>
              <a:off x="8402548" y="1504546"/>
              <a:ext cx="662617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93" name="BlokTextu 92">
              <a:extLst>
                <a:ext uri="{FF2B5EF4-FFF2-40B4-BE49-F238E27FC236}">
                  <a16:creationId xmlns:a16="http://schemas.microsoft.com/office/drawing/2014/main" id="{6E4ED01F-3C47-9901-7671-88622117BA3F}"/>
                </a:ext>
              </a:extLst>
            </p:cNvPr>
            <p:cNvSpPr txBox="1"/>
            <p:nvPr/>
          </p:nvSpPr>
          <p:spPr>
            <a:xfrm>
              <a:off x="8356330" y="2507126"/>
              <a:ext cx="734496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Sudán</a:t>
              </a:r>
            </a:p>
          </p:txBody>
        </p:sp>
        <p:sp>
          <p:nvSpPr>
            <p:cNvPr id="94" name="BlokTextu 93">
              <a:extLst>
                <a:ext uri="{FF2B5EF4-FFF2-40B4-BE49-F238E27FC236}">
                  <a16:creationId xmlns:a16="http://schemas.microsoft.com/office/drawing/2014/main" id="{46097EEF-1A2E-AD6E-5B75-5B640C6D9D50}"/>
                </a:ext>
              </a:extLst>
            </p:cNvPr>
            <p:cNvSpPr txBox="1"/>
            <p:nvPr/>
          </p:nvSpPr>
          <p:spPr>
            <a:xfrm>
              <a:off x="7659391" y="4579482"/>
              <a:ext cx="1014188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95" name="BlokTextu 94">
              <a:extLst>
                <a:ext uri="{FF2B5EF4-FFF2-40B4-BE49-F238E27FC236}">
                  <a16:creationId xmlns:a16="http://schemas.microsoft.com/office/drawing/2014/main" id="{7DF78346-8BA4-572A-EC5C-4F948F804AD8}"/>
                </a:ext>
              </a:extLst>
            </p:cNvPr>
            <p:cNvSpPr txBox="1"/>
            <p:nvPr/>
          </p:nvSpPr>
          <p:spPr>
            <a:xfrm>
              <a:off x="8906811" y="4922232"/>
              <a:ext cx="903068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 spc="-35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96" name="BlokTextu 95">
              <a:extLst>
                <a:ext uri="{FF2B5EF4-FFF2-40B4-BE49-F238E27FC236}">
                  <a16:creationId xmlns:a16="http://schemas.microsoft.com/office/drawing/2014/main" id="{29BFAE82-E32A-45DC-53E8-55B1B9AF016F}"/>
                </a:ext>
              </a:extLst>
            </p:cNvPr>
            <p:cNvSpPr txBox="1"/>
            <p:nvPr/>
          </p:nvSpPr>
          <p:spPr>
            <a:xfrm>
              <a:off x="9351639" y="3279426"/>
              <a:ext cx="787395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  <p:sp>
          <p:nvSpPr>
            <p:cNvPr id="97" name="BlokTextu 96">
              <a:extLst>
                <a:ext uri="{FF2B5EF4-FFF2-40B4-BE49-F238E27FC236}">
                  <a16:creationId xmlns:a16="http://schemas.microsoft.com/office/drawing/2014/main" id="{23F46DDE-F514-2390-B506-2D64E49EC3D0}"/>
                </a:ext>
              </a:extLst>
            </p:cNvPr>
            <p:cNvSpPr txBox="1"/>
            <p:nvPr/>
          </p:nvSpPr>
          <p:spPr>
            <a:xfrm>
              <a:off x="9053323" y="2589641"/>
              <a:ext cx="761234" cy="3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9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Eritrea</a:t>
              </a: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F9EC57C-EB11-775F-B6F2-8421615D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64995"/>
            <a:ext cx="5018403" cy="1143000"/>
          </a:xfrm>
        </p:spPr>
        <p:txBody>
          <a:bodyPr>
            <a:noAutofit/>
          </a:bodyPr>
          <a:lstStyle/>
          <a:p>
            <a:pPr algn="l"/>
            <a:r>
              <a:rPr lang="sk-SK" sz="6000" b="1" dirty="0">
                <a:latin typeface="Aptos ExtraBold" panose="020B0004020202020204" pitchFamily="34" charset="0"/>
              </a:rPr>
              <a:t>KONKRÉTNE REGIONÁLNE PROJEKTY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7E38230-6ED5-9369-3379-554DF6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grpSp>
        <p:nvGrpSpPr>
          <p:cNvPr id="6" name="Grafický objekt 4">
            <a:extLst>
              <a:ext uri="{FF2B5EF4-FFF2-40B4-BE49-F238E27FC236}">
                <a16:creationId xmlns:a16="http://schemas.microsoft.com/office/drawing/2014/main" id="{354985A4-FBC5-AA75-E966-A10E1FF240A9}"/>
              </a:ext>
            </a:extLst>
          </p:cNvPr>
          <p:cNvGrpSpPr/>
          <p:nvPr/>
        </p:nvGrpSpPr>
        <p:grpSpPr>
          <a:xfrm>
            <a:off x="-7235093" y="959852"/>
            <a:ext cx="6413463" cy="6859971"/>
            <a:chOff x="3379841" y="-15"/>
            <a:chExt cx="6413463" cy="6859971"/>
          </a:xfrm>
        </p:grpSpPr>
        <p:sp>
          <p:nvSpPr>
            <p:cNvPr id="3" name="Voľný tvar: obrazec 2">
              <a:extLst>
                <a:ext uri="{FF2B5EF4-FFF2-40B4-BE49-F238E27FC236}">
                  <a16:creationId xmlns:a16="http://schemas.microsoft.com/office/drawing/2014/main" id="{8C3A2BA6-6B5C-0003-4BE5-451E454CEA8A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8" name="Voľný tvar: obrazec 97">
              <a:extLst>
                <a:ext uri="{FF2B5EF4-FFF2-40B4-BE49-F238E27FC236}">
                  <a16:creationId xmlns:a16="http://schemas.microsoft.com/office/drawing/2014/main" id="{3137C89C-FD51-A1F2-43D7-6C3FE58E66AC}"/>
                </a:ext>
              </a:extLst>
            </p:cNvPr>
            <p:cNvSpPr/>
            <p:nvPr/>
          </p:nvSpPr>
          <p:spPr>
            <a:xfrm flipV="1">
              <a:off x="6103099" y="3033554"/>
              <a:ext cx="1844161" cy="1830365"/>
            </a:xfrm>
            <a:custGeom>
              <a:avLst/>
              <a:gdLst>
                <a:gd name="csX0" fmla="*/ 1786237 w 1844161"/>
                <a:gd name="csY0" fmla="*/ 509481 h 1830365"/>
                <a:gd name="csX1" fmla="*/ 1750079 w 1844161"/>
                <a:gd name="csY1" fmla="*/ 606844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0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5 h 1830365"/>
                <a:gd name="csX16" fmla="*/ 1674965 w 1844161"/>
                <a:gd name="csY16" fmla="*/ 1772389 h 1830365"/>
                <a:gd name="csX17" fmla="*/ 1649932 w 1844161"/>
                <a:gd name="csY17" fmla="*/ 1739002 h 1830365"/>
                <a:gd name="csX18" fmla="*/ 1605433 w 1844161"/>
                <a:gd name="csY18" fmla="*/ 1755695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2 h 1830365"/>
                <a:gd name="csX36" fmla="*/ 256288 w 1844161"/>
                <a:gd name="csY36" fmla="*/ 847429 h 1830365"/>
                <a:gd name="csX37" fmla="*/ 228470 w 1844161"/>
                <a:gd name="csY37" fmla="*/ 847429 h 1830365"/>
                <a:gd name="csX38" fmla="*/ 228470 w 1844161"/>
                <a:gd name="csY38" fmla="*/ 896136 h 1830365"/>
                <a:gd name="csX39" fmla="*/ 150584 w 1844161"/>
                <a:gd name="csY39" fmla="*/ 882239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5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09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4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6 h 1830365"/>
                <a:gd name="csX77" fmla="*/ 1435753 w 1844161"/>
                <a:gd name="csY77" fmla="*/ 186803 h 1830365"/>
                <a:gd name="csX78" fmla="*/ 1474684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1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1"/>
                  </a:moveTo>
                  <a:lnTo>
                    <a:pt x="1750079" y="606844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0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5"/>
                  </a:lnTo>
                  <a:lnTo>
                    <a:pt x="1674965" y="1772389"/>
                  </a:lnTo>
                  <a:lnTo>
                    <a:pt x="1649932" y="1739002"/>
                  </a:lnTo>
                  <a:lnTo>
                    <a:pt x="1605433" y="1755695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2"/>
                  </a:lnTo>
                  <a:lnTo>
                    <a:pt x="256288" y="847429"/>
                  </a:lnTo>
                  <a:lnTo>
                    <a:pt x="228470" y="847429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39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5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09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4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6"/>
                    <a:pt x="1410707" y="145076"/>
                  </a:cubicBezTo>
                  <a:cubicBezTo>
                    <a:pt x="1444094" y="145076"/>
                    <a:pt x="1435753" y="186803"/>
                    <a:pt x="1435753" y="186803"/>
                  </a:cubicBezTo>
                  <a:lnTo>
                    <a:pt x="1474684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1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" name="Voľný tvar: obrazec 98">
              <a:extLst>
                <a:ext uri="{FF2B5EF4-FFF2-40B4-BE49-F238E27FC236}">
                  <a16:creationId xmlns:a16="http://schemas.microsoft.com/office/drawing/2014/main" id="{6D5320DD-71EA-4C32-A2C3-EE223F0EAF54}"/>
                </a:ext>
              </a:extLst>
            </p:cNvPr>
            <p:cNvSpPr/>
            <p:nvPr/>
          </p:nvSpPr>
          <p:spPr>
            <a:xfrm flipV="1">
              <a:off x="7219508" y="511214"/>
              <a:ext cx="1024262" cy="915888"/>
            </a:xfrm>
            <a:custGeom>
              <a:avLst/>
              <a:gdLst>
                <a:gd name="csX0" fmla="*/ 470 w 1024262"/>
                <a:gd name="csY0" fmla="*/ 777000 h 915888"/>
                <a:gd name="csX1" fmla="*/ 33592 w 1024262"/>
                <a:gd name="csY1" fmla="*/ 681464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4 w 1024262"/>
                <a:gd name="csY12" fmla="*/ 102881 h 915888"/>
                <a:gd name="csX13" fmla="*/ 999724 w 1024262"/>
                <a:gd name="csY13" fmla="*/ 102881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2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0"/>
                  </a:moveTo>
                  <a:lnTo>
                    <a:pt x="33592" y="681464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4" y="102881"/>
                  </a:lnTo>
                  <a:lnTo>
                    <a:pt x="999724" y="102881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2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" name="Voľný tvar: obrazec 99">
              <a:extLst>
                <a:ext uri="{FF2B5EF4-FFF2-40B4-BE49-F238E27FC236}">
                  <a16:creationId xmlns:a16="http://schemas.microsoft.com/office/drawing/2014/main" id="{DA5F44D9-A62E-9984-2376-38541CCB22D7}"/>
                </a:ext>
              </a:extLst>
            </p:cNvPr>
            <p:cNvSpPr/>
            <p:nvPr/>
          </p:nvSpPr>
          <p:spPr>
            <a:xfrm flipV="1">
              <a:off x="7025177" y="1307309"/>
              <a:ext cx="1538088" cy="1406040"/>
            </a:xfrm>
            <a:custGeom>
              <a:avLst/>
              <a:gdLst>
                <a:gd name="csX0" fmla="*/ 1534345 w 1538088"/>
                <a:gd name="csY0" fmla="*/ 929975 h 1406040"/>
                <a:gd name="csX1" fmla="*/ 1424043 w 1538088"/>
                <a:gd name="csY1" fmla="*/ 1024529 h 1406040"/>
                <a:gd name="csX2" fmla="*/ 1376760 w 1538088"/>
                <a:gd name="csY2" fmla="*/ 1218876 h 1406040"/>
                <a:gd name="csX3" fmla="*/ 1334744 w 1538088"/>
                <a:gd name="csY3" fmla="*/ 1260893 h 1406040"/>
                <a:gd name="csX4" fmla="*/ 1334744 w 1538088"/>
                <a:gd name="csY4" fmla="*/ 1323924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1 h 1406040"/>
                <a:gd name="csX8" fmla="*/ 1163540 w 1538088"/>
                <a:gd name="csY8" fmla="*/ 1389261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8 h 1406040"/>
                <a:gd name="csX15" fmla="*/ 858916 w 1538088"/>
                <a:gd name="csY15" fmla="*/ 1320762 h 1406040"/>
                <a:gd name="csX16" fmla="*/ 848093 w 1538088"/>
                <a:gd name="csY16" fmla="*/ 1318960 h 1406040"/>
                <a:gd name="csX17" fmla="*/ 839085 w 1538088"/>
                <a:gd name="csY17" fmla="*/ 1300944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6 h 1406040"/>
                <a:gd name="csX23" fmla="*/ 113500 w 1538088"/>
                <a:gd name="csY23" fmla="*/ 641074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8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5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3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8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3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3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8 h 1406040"/>
                <a:gd name="csX72" fmla="*/ 1195553 w 1538088"/>
                <a:gd name="csY72" fmla="*/ 194601 h 1406040"/>
                <a:gd name="csX73" fmla="*/ 1216568 w 1538088"/>
                <a:gd name="csY73" fmla="*/ 228744 h 1406040"/>
                <a:gd name="csX74" fmla="*/ 1234949 w 1538088"/>
                <a:gd name="csY74" fmla="*/ 210362 h 1406040"/>
                <a:gd name="csX75" fmla="*/ 1255951 w 1538088"/>
                <a:gd name="csY75" fmla="*/ 231364 h 1406040"/>
                <a:gd name="csX76" fmla="*/ 1261218 w 1538088"/>
                <a:gd name="csY76" fmla="*/ 315410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7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29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5"/>
                  </a:moveTo>
                  <a:lnTo>
                    <a:pt x="1424043" y="1024529"/>
                  </a:lnTo>
                  <a:lnTo>
                    <a:pt x="1376760" y="1218876"/>
                  </a:lnTo>
                  <a:lnTo>
                    <a:pt x="1334744" y="1260893"/>
                  </a:lnTo>
                  <a:lnTo>
                    <a:pt x="1334744" y="1323924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1"/>
                  </a:lnTo>
                  <a:lnTo>
                    <a:pt x="1163540" y="1389261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8"/>
                  </a:lnTo>
                  <a:lnTo>
                    <a:pt x="858916" y="1320762"/>
                  </a:lnTo>
                  <a:lnTo>
                    <a:pt x="848093" y="1318960"/>
                  </a:lnTo>
                  <a:lnTo>
                    <a:pt x="839085" y="1300944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6"/>
                  </a:lnTo>
                  <a:lnTo>
                    <a:pt x="113500" y="641074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8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5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3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7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8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3"/>
                    <a:pt x="691290" y="89553"/>
                  </a:cubicBezTo>
                  <a:cubicBezTo>
                    <a:pt x="701810" y="89553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3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8"/>
                  </a:lnTo>
                  <a:lnTo>
                    <a:pt x="1195553" y="194601"/>
                  </a:lnTo>
                  <a:lnTo>
                    <a:pt x="1216568" y="228744"/>
                  </a:lnTo>
                  <a:lnTo>
                    <a:pt x="1234949" y="210362"/>
                  </a:lnTo>
                  <a:lnTo>
                    <a:pt x="1255951" y="231364"/>
                  </a:lnTo>
                  <a:lnTo>
                    <a:pt x="1261218" y="315410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7" y="838055"/>
                  </a:lnTo>
                  <a:lnTo>
                    <a:pt x="1421410" y="827548"/>
                  </a:lnTo>
                  <a:lnTo>
                    <a:pt x="1450312" y="845929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1" name="Voľný tvar: obrazec 100">
              <a:extLst>
                <a:ext uri="{FF2B5EF4-FFF2-40B4-BE49-F238E27FC236}">
                  <a16:creationId xmlns:a16="http://schemas.microsoft.com/office/drawing/2014/main" id="{A8ED1C88-4657-4613-DAED-3871CACF597C}"/>
                </a:ext>
              </a:extLst>
            </p:cNvPr>
            <p:cNvSpPr/>
            <p:nvPr/>
          </p:nvSpPr>
          <p:spPr>
            <a:xfrm flipV="1">
              <a:off x="8095598" y="2092715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6 h 1116938"/>
                <a:gd name="csX4" fmla="*/ 944693 w 1413965"/>
                <a:gd name="csY4" fmla="*/ 657451 h 1116938"/>
                <a:gd name="csX5" fmla="*/ 922318 w 1413965"/>
                <a:gd name="csY5" fmla="*/ 665590 h 1116938"/>
                <a:gd name="csX6" fmla="*/ 922318 w 1413965"/>
                <a:gd name="csY6" fmla="*/ 690006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3 h 1116938"/>
                <a:gd name="csX12" fmla="*/ 869416 w 1413965"/>
                <a:gd name="csY12" fmla="*/ 901589 h 1116938"/>
                <a:gd name="csX13" fmla="*/ 737167 w 1413965"/>
                <a:gd name="csY13" fmla="*/ 1011462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80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7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3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1 h 1116938"/>
                <a:gd name="csX36" fmla="*/ 96057 w 1413965"/>
                <a:gd name="csY36" fmla="*/ 577991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2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3 h 1116938"/>
                <a:gd name="csX47" fmla="*/ 159378 w 1413965"/>
                <a:gd name="csY47" fmla="*/ 331938 h 1116938"/>
                <a:gd name="csX48" fmla="*/ 159378 w 1413965"/>
                <a:gd name="csY48" fmla="*/ 319730 h 1116938"/>
                <a:gd name="csX49" fmla="*/ 177684 w 1413965"/>
                <a:gd name="csY49" fmla="*/ 307522 h 1116938"/>
                <a:gd name="csX50" fmla="*/ 224475 w 1413965"/>
                <a:gd name="csY50" fmla="*/ 197661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7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5 h 1116938"/>
                <a:gd name="csX63" fmla="*/ 859236 w 1413965"/>
                <a:gd name="csY63" fmla="*/ 49135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6"/>
                  </a:lnTo>
                  <a:lnTo>
                    <a:pt x="944693" y="657451"/>
                  </a:lnTo>
                  <a:lnTo>
                    <a:pt x="922318" y="665590"/>
                  </a:lnTo>
                  <a:lnTo>
                    <a:pt x="922318" y="690006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3"/>
                  </a:lnTo>
                  <a:lnTo>
                    <a:pt x="869416" y="901589"/>
                  </a:lnTo>
                  <a:lnTo>
                    <a:pt x="737167" y="1011462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80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7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3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1"/>
                  </a:lnTo>
                  <a:lnTo>
                    <a:pt x="96057" y="577991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2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3"/>
                  </a:lnTo>
                  <a:lnTo>
                    <a:pt x="159378" y="331938"/>
                  </a:lnTo>
                  <a:lnTo>
                    <a:pt x="159378" y="319730"/>
                  </a:lnTo>
                  <a:lnTo>
                    <a:pt x="177684" y="307522"/>
                  </a:lnTo>
                  <a:lnTo>
                    <a:pt x="224475" y="197661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7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5"/>
                  </a:lnTo>
                  <a:lnTo>
                    <a:pt x="859236" y="49135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2" name="Voľný tvar: obrazec 101">
              <a:extLst>
                <a:ext uri="{FF2B5EF4-FFF2-40B4-BE49-F238E27FC236}">
                  <a16:creationId xmlns:a16="http://schemas.microsoft.com/office/drawing/2014/main" id="{CFC7DAFE-25FF-A996-A8FC-58C3A10D678A}"/>
                </a:ext>
              </a:extLst>
            </p:cNvPr>
            <p:cNvSpPr/>
            <p:nvPr/>
          </p:nvSpPr>
          <p:spPr>
            <a:xfrm flipV="1">
              <a:off x="8393468" y="1783619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7 h 538733"/>
                <a:gd name="csX2" fmla="*/ 77087 w 629444"/>
                <a:gd name="csY2" fmla="*/ 185144 h 538733"/>
                <a:gd name="csX3" fmla="*/ 103532 w 629444"/>
                <a:gd name="csY3" fmla="*/ 158699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0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3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7 h 538733"/>
                <a:gd name="csX19" fmla="*/ 630045 w 629444"/>
                <a:gd name="csY19" fmla="*/ 32763 h 538733"/>
                <a:gd name="csX20" fmla="*/ 623040 w 629444"/>
                <a:gd name="csY20" fmla="*/ 45210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1 h 538733"/>
                <a:gd name="csX25" fmla="*/ 267454 w 629444"/>
                <a:gd name="csY25" fmla="*/ 319497 h 538733"/>
                <a:gd name="csX26" fmla="*/ 238968 w 629444"/>
                <a:gd name="csY26" fmla="*/ 402043 h 538733"/>
                <a:gd name="csX27" fmla="*/ 166060 w 629444"/>
                <a:gd name="csY27" fmla="*/ 538966 h 538733"/>
                <a:gd name="csX28" fmla="*/ 170394 w 629444"/>
                <a:gd name="csY28" fmla="*/ 527060 h 538733"/>
                <a:gd name="csX29" fmla="*/ 150311 w 629444"/>
                <a:gd name="csY29" fmla="*/ 496937 h 538733"/>
                <a:gd name="csX30" fmla="*/ 108294 w 629444"/>
                <a:gd name="csY30" fmla="*/ 494316 h 538733"/>
                <a:gd name="csX31" fmla="*/ 82026 w 629444"/>
                <a:gd name="csY31" fmla="*/ 475935 h 538733"/>
                <a:gd name="csX32" fmla="*/ 82026 w 629444"/>
                <a:gd name="csY32" fmla="*/ 454920 h 538733"/>
                <a:gd name="csX33" fmla="*/ 53137 w 629444"/>
                <a:gd name="csY33" fmla="*/ 436539 h 538733"/>
                <a:gd name="csX34" fmla="*/ 47884 w 629444"/>
                <a:gd name="csY34" fmla="*/ 447033 h 538733"/>
                <a:gd name="csX35" fmla="*/ 29502 w 629444"/>
                <a:gd name="csY35" fmla="*/ 447033 h 538733"/>
                <a:gd name="csX36" fmla="*/ 37376 w 629444"/>
                <a:gd name="csY36" fmla="*/ 378748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7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699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0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3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7"/>
                  </a:lnTo>
                  <a:lnTo>
                    <a:pt x="630045" y="32763"/>
                  </a:lnTo>
                  <a:lnTo>
                    <a:pt x="623040" y="45210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1"/>
                  </a:lnTo>
                  <a:lnTo>
                    <a:pt x="267454" y="319497"/>
                  </a:lnTo>
                  <a:lnTo>
                    <a:pt x="238968" y="402043"/>
                  </a:lnTo>
                  <a:lnTo>
                    <a:pt x="166060" y="538966"/>
                  </a:lnTo>
                  <a:lnTo>
                    <a:pt x="170394" y="527060"/>
                  </a:lnTo>
                  <a:lnTo>
                    <a:pt x="150311" y="496937"/>
                  </a:lnTo>
                  <a:lnTo>
                    <a:pt x="108294" y="494316"/>
                  </a:lnTo>
                  <a:lnTo>
                    <a:pt x="82026" y="475935"/>
                  </a:lnTo>
                  <a:lnTo>
                    <a:pt x="82026" y="454920"/>
                  </a:lnTo>
                  <a:lnTo>
                    <a:pt x="53137" y="436539"/>
                  </a:lnTo>
                  <a:lnTo>
                    <a:pt x="47884" y="447033"/>
                  </a:lnTo>
                  <a:lnTo>
                    <a:pt x="29502" y="447033"/>
                  </a:lnTo>
                  <a:lnTo>
                    <a:pt x="37376" y="378748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Voľný tvar: obrazec 102">
              <a:extLst>
                <a:ext uri="{FF2B5EF4-FFF2-40B4-BE49-F238E27FC236}">
                  <a16:creationId xmlns:a16="http://schemas.microsoft.com/office/drawing/2014/main" id="{9F651E5B-32B1-BFCC-DFCC-A8BB9B452A81}"/>
                </a:ext>
              </a:extLst>
            </p:cNvPr>
            <p:cNvSpPr/>
            <p:nvPr/>
          </p:nvSpPr>
          <p:spPr>
            <a:xfrm flipV="1">
              <a:off x="7769810" y="3648375"/>
              <a:ext cx="1030435" cy="1063406"/>
            </a:xfrm>
            <a:custGeom>
              <a:avLst/>
              <a:gdLst>
                <a:gd name="csX0" fmla="*/ 978826 w 1030435"/>
                <a:gd name="csY0" fmla="*/ 181480 h 1063406"/>
                <a:gd name="csX1" fmla="*/ 936809 w 1030435"/>
                <a:gd name="csY1" fmla="*/ 349572 h 1063406"/>
                <a:gd name="csX2" fmla="*/ 952570 w 1030435"/>
                <a:gd name="csY2" fmla="*/ 470381 h 1063406"/>
                <a:gd name="csX3" fmla="*/ 889539 w 1030435"/>
                <a:gd name="csY3" fmla="*/ 549174 h 1063406"/>
                <a:gd name="csX4" fmla="*/ 939783 w 1030435"/>
                <a:gd name="csY4" fmla="*/ 694865 h 1063406"/>
                <a:gd name="csX5" fmla="*/ 798110 w 1030435"/>
                <a:gd name="csY5" fmla="*/ 798842 h 1063406"/>
                <a:gd name="csX6" fmla="*/ 798110 w 1030435"/>
                <a:gd name="csY6" fmla="*/ 807132 h 1063406"/>
                <a:gd name="csX7" fmla="*/ 781530 w 1030435"/>
                <a:gd name="csY7" fmla="*/ 820386 h 1063406"/>
                <a:gd name="csX8" fmla="*/ 793134 w 1030435"/>
                <a:gd name="csY8" fmla="*/ 833627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1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2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0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3 h 1063406"/>
                <a:gd name="csX29" fmla="*/ 148798 w 1030435"/>
                <a:gd name="csY29" fmla="*/ 316841 h 1063406"/>
                <a:gd name="csX30" fmla="*/ 188547 w 1030435"/>
                <a:gd name="csY30" fmla="*/ 311864 h 1063406"/>
                <a:gd name="csX31" fmla="*/ 200138 w 1030435"/>
                <a:gd name="csY31" fmla="*/ 287032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4 h 1063406"/>
                <a:gd name="csX37" fmla="*/ 301179 w 1030435"/>
                <a:gd name="csY37" fmla="*/ 250584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5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1 h 1063406"/>
                <a:gd name="csX46" fmla="*/ 506576 w 1030435"/>
                <a:gd name="csY46" fmla="*/ 22006 h 1063406"/>
                <a:gd name="csX47" fmla="*/ 562892 w 1030435"/>
                <a:gd name="csY47" fmla="*/ 25319 h 1063406"/>
                <a:gd name="csX48" fmla="*/ 596014 w 1030435"/>
                <a:gd name="csY48" fmla="*/ 35247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2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0"/>
                  </a:moveTo>
                  <a:lnTo>
                    <a:pt x="936809" y="349572"/>
                  </a:lnTo>
                  <a:lnTo>
                    <a:pt x="952570" y="470381"/>
                  </a:lnTo>
                  <a:lnTo>
                    <a:pt x="889539" y="549174"/>
                  </a:lnTo>
                  <a:lnTo>
                    <a:pt x="939783" y="694865"/>
                  </a:lnTo>
                  <a:lnTo>
                    <a:pt x="798110" y="798842"/>
                  </a:lnTo>
                  <a:lnTo>
                    <a:pt x="798110" y="807132"/>
                  </a:lnTo>
                  <a:lnTo>
                    <a:pt x="781530" y="820386"/>
                  </a:lnTo>
                  <a:lnTo>
                    <a:pt x="793134" y="833627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1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2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0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3"/>
                  </a:lnTo>
                  <a:lnTo>
                    <a:pt x="148798" y="316841"/>
                  </a:lnTo>
                  <a:lnTo>
                    <a:pt x="188547" y="311864"/>
                  </a:lnTo>
                  <a:lnTo>
                    <a:pt x="200138" y="287032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4"/>
                  </a:lnTo>
                  <a:lnTo>
                    <a:pt x="301179" y="250584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5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1"/>
                  </a:lnTo>
                  <a:lnTo>
                    <a:pt x="506576" y="22006"/>
                  </a:lnTo>
                  <a:lnTo>
                    <a:pt x="562892" y="25319"/>
                  </a:lnTo>
                  <a:lnTo>
                    <a:pt x="596014" y="35247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2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4" name="Voľný tvar: obrazec 103">
              <a:extLst>
                <a:ext uri="{FF2B5EF4-FFF2-40B4-BE49-F238E27FC236}">
                  <a16:creationId xmlns:a16="http://schemas.microsoft.com/office/drawing/2014/main" id="{048C89C8-0BD4-6BAE-8B8D-299F39F557F8}"/>
                </a:ext>
              </a:extLst>
            </p:cNvPr>
            <p:cNvSpPr/>
            <p:nvPr/>
          </p:nvSpPr>
          <p:spPr>
            <a:xfrm flipV="1">
              <a:off x="6082494" y="3033555"/>
              <a:ext cx="1864772" cy="1830378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5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5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3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49 h 1830378"/>
                <a:gd name="csX29" fmla="*/ 1695440 w 1864772"/>
                <a:gd name="csY29" fmla="*/ 449 h 1830378"/>
                <a:gd name="csX30" fmla="*/ 1698237 w 1864772"/>
                <a:gd name="csY30" fmla="*/ 106152 h 1830378"/>
                <a:gd name="csX31" fmla="*/ 1662066 w 1864772"/>
                <a:gd name="csY31" fmla="*/ 106152 h 1830378"/>
                <a:gd name="csX32" fmla="*/ 1631464 w 1864772"/>
                <a:gd name="csY32" fmla="*/ 106152 h 1830378"/>
                <a:gd name="csX33" fmla="*/ 1573057 w 1864772"/>
                <a:gd name="csY33" fmla="*/ 189606 h 1830378"/>
                <a:gd name="csX34" fmla="*/ 1600862 w 1864772"/>
                <a:gd name="csY34" fmla="*/ 259151 h 1830378"/>
                <a:gd name="csX35" fmla="*/ 1598090 w 1864772"/>
                <a:gd name="csY35" fmla="*/ 359298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5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6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6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2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7 h 1830378"/>
                <a:gd name="csX60" fmla="*/ 1300446 w 1864772"/>
                <a:gd name="csY60" fmla="*/ 1805806 h 1830378"/>
                <a:gd name="csX61" fmla="*/ 1214208 w 1864772"/>
                <a:gd name="csY61" fmla="*/ 1805806 h 1830378"/>
                <a:gd name="csX62" fmla="*/ 1100164 w 1864772"/>
                <a:gd name="csY62" fmla="*/ 1764079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6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0 h 1830378"/>
                <a:gd name="csX75" fmla="*/ 248957 w 1864772"/>
                <a:gd name="csY75" fmla="*/ 847460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3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5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5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3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49"/>
                  </a:lnTo>
                  <a:lnTo>
                    <a:pt x="1695440" y="449"/>
                  </a:lnTo>
                  <a:lnTo>
                    <a:pt x="1698237" y="106152"/>
                  </a:lnTo>
                  <a:lnTo>
                    <a:pt x="1662066" y="106152"/>
                  </a:lnTo>
                  <a:lnTo>
                    <a:pt x="1631464" y="106152"/>
                  </a:lnTo>
                  <a:cubicBezTo>
                    <a:pt x="1631464" y="106152"/>
                    <a:pt x="1589737" y="161801"/>
                    <a:pt x="1573057" y="189606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8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5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6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6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2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7"/>
                  </a:lnTo>
                  <a:lnTo>
                    <a:pt x="1300446" y="1805806"/>
                  </a:lnTo>
                  <a:lnTo>
                    <a:pt x="1214208" y="1805806"/>
                  </a:lnTo>
                  <a:lnTo>
                    <a:pt x="1100164" y="1764079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6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0"/>
                  </a:lnTo>
                  <a:lnTo>
                    <a:pt x="248957" y="847460"/>
                  </a:lnTo>
                  <a:lnTo>
                    <a:pt x="248957" y="896180"/>
                  </a:lnTo>
                  <a:cubicBezTo>
                    <a:pt x="248957" y="896180"/>
                    <a:pt x="193322" y="879486"/>
                    <a:pt x="171072" y="882258"/>
                  </a:cubicBezTo>
                  <a:cubicBezTo>
                    <a:pt x="148810" y="885042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3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5" name="Voľný tvar: obrazec 104">
              <a:extLst>
                <a:ext uri="{FF2B5EF4-FFF2-40B4-BE49-F238E27FC236}">
                  <a16:creationId xmlns:a16="http://schemas.microsoft.com/office/drawing/2014/main" id="{65E134A5-3709-7370-CD86-01FF282F25C7}"/>
                </a:ext>
              </a:extLst>
            </p:cNvPr>
            <p:cNvSpPr/>
            <p:nvPr/>
          </p:nvSpPr>
          <p:spPr>
            <a:xfrm flipV="1">
              <a:off x="7025177" y="1307309"/>
              <a:ext cx="1538088" cy="1406040"/>
            </a:xfrm>
            <a:custGeom>
              <a:avLst/>
              <a:gdLst>
                <a:gd name="csX0" fmla="*/ 1534345 w 1538088"/>
                <a:gd name="csY0" fmla="*/ 929975 h 1406040"/>
                <a:gd name="csX1" fmla="*/ 1424043 w 1538088"/>
                <a:gd name="csY1" fmla="*/ 1024529 h 1406040"/>
                <a:gd name="csX2" fmla="*/ 1376760 w 1538088"/>
                <a:gd name="csY2" fmla="*/ 1218876 h 1406040"/>
                <a:gd name="csX3" fmla="*/ 1334744 w 1538088"/>
                <a:gd name="csY3" fmla="*/ 1260893 h 1406040"/>
                <a:gd name="csX4" fmla="*/ 1334744 w 1538088"/>
                <a:gd name="csY4" fmla="*/ 1323924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1 h 1406040"/>
                <a:gd name="csX8" fmla="*/ 1163540 w 1538088"/>
                <a:gd name="csY8" fmla="*/ 1389261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8 h 1406040"/>
                <a:gd name="csX15" fmla="*/ 858916 w 1538088"/>
                <a:gd name="csY15" fmla="*/ 1320762 h 1406040"/>
                <a:gd name="csX16" fmla="*/ 848093 w 1538088"/>
                <a:gd name="csY16" fmla="*/ 1318960 h 1406040"/>
                <a:gd name="csX17" fmla="*/ 839085 w 1538088"/>
                <a:gd name="csY17" fmla="*/ 1300944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6 h 1406040"/>
                <a:gd name="csX23" fmla="*/ 113500 w 1538088"/>
                <a:gd name="csY23" fmla="*/ 641074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8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5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3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8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3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3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8 h 1406040"/>
                <a:gd name="csX72" fmla="*/ 1195553 w 1538088"/>
                <a:gd name="csY72" fmla="*/ 194601 h 1406040"/>
                <a:gd name="csX73" fmla="*/ 1216568 w 1538088"/>
                <a:gd name="csY73" fmla="*/ 228744 h 1406040"/>
                <a:gd name="csX74" fmla="*/ 1234949 w 1538088"/>
                <a:gd name="csY74" fmla="*/ 210362 h 1406040"/>
                <a:gd name="csX75" fmla="*/ 1255951 w 1538088"/>
                <a:gd name="csY75" fmla="*/ 231364 h 1406040"/>
                <a:gd name="csX76" fmla="*/ 1261218 w 1538088"/>
                <a:gd name="csY76" fmla="*/ 315410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7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29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5"/>
                  </a:moveTo>
                  <a:lnTo>
                    <a:pt x="1424043" y="1024529"/>
                  </a:lnTo>
                  <a:lnTo>
                    <a:pt x="1376760" y="1218876"/>
                  </a:lnTo>
                  <a:lnTo>
                    <a:pt x="1334744" y="1260893"/>
                  </a:lnTo>
                  <a:lnTo>
                    <a:pt x="1334744" y="1323924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1"/>
                  </a:lnTo>
                  <a:lnTo>
                    <a:pt x="1163540" y="1389261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8"/>
                  </a:lnTo>
                  <a:lnTo>
                    <a:pt x="858916" y="1320762"/>
                  </a:lnTo>
                  <a:lnTo>
                    <a:pt x="848093" y="1318960"/>
                  </a:lnTo>
                  <a:lnTo>
                    <a:pt x="839085" y="1300944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6"/>
                  </a:lnTo>
                  <a:lnTo>
                    <a:pt x="113500" y="641074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8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5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3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7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8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3"/>
                    <a:pt x="691290" y="89553"/>
                  </a:cubicBezTo>
                  <a:cubicBezTo>
                    <a:pt x="701810" y="89553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3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8"/>
                  </a:lnTo>
                  <a:lnTo>
                    <a:pt x="1195553" y="194601"/>
                  </a:lnTo>
                  <a:lnTo>
                    <a:pt x="1216568" y="228744"/>
                  </a:lnTo>
                  <a:lnTo>
                    <a:pt x="1234949" y="210362"/>
                  </a:lnTo>
                  <a:lnTo>
                    <a:pt x="1255951" y="231364"/>
                  </a:lnTo>
                  <a:lnTo>
                    <a:pt x="1261218" y="315410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7" y="838055"/>
                  </a:lnTo>
                  <a:lnTo>
                    <a:pt x="1421410" y="827548"/>
                  </a:lnTo>
                  <a:lnTo>
                    <a:pt x="1450312" y="845929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Voľný tvar: obrazec 105">
              <a:extLst>
                <a:ext uri="{FF2B5EF4-FFF2-40B4-BE49-F238E27FC236}">
                  <a16:creationId xmlns:a16="http://schemas.microsoft.com/office/drawing/2014/main" id="{4DA8FEB2-5123-65A2-0686-698C5BCB0A72}"/>
                </a:ext>
              </a:extLst>
            </p:cNvPr>
            <p:cNvSpPr/>
            <p:nvPr/>
          </p:nvSpPr>
          <p:spPr>
            <a:xfrm flipV="1">
              <a:off x="8095631" y="2092715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6 h 1116938"/>
                <a:gd name="csX4" fmla="*/ 944680 w 1413965"/>
                <a:gd name="csY4" fmla="*/ 657451 h 1116938"/>
                <a:gd name="csX5" fmla="*/ 922318 w 1413965"/>
                <a:gd name="csY5" fmla="*/ 665590 h 1116938"/>
                <a:gd name="csX6" fmla="*/ 922318 w 1413965"/>
                <a:gd name="csY6" fmla="*/ 690006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3 h 1116938"/>
                <a:gd name="csX12" fmla="*/ 869416 w 1413965"/>
                <a:gd name="csY12" fmla="*/ 901589 h 1116938"/>
                <a:gd name="csX13" fmla="*/ 737167 w 1413965"/>
                <a:gd name="csY13" fmla="*/ 1011462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7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3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1 h 1116938"/>
                <a:gd name="csX36" fmla="*/ 96057 w 1413965"/>
                <a:gd name="csY36" fmla="*/ 577991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2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3 h 1116938"/>
                <a:gd name="csX47" fmla="*/ 159378 w 1413965"/>
                <a:gd name="csY47" fmla="*/ 331938 h 1116938"/>
                <a:gd name="csX48" fmla="*/ 159378 w 1413965"/>
                <a:gd name="csY48" fmla="*/ 319730 h 1116938"/>
                <a:gd name="csX49" fmla="*/ 177684 w 1413965"/>
                <a:gd name="csY49" fmla="*/ 307522 h 1116938"/>
                <a:gd name="csX50" fmla="*/ 224475 w 1413965"/>
                <a:gd name="csY50" fmla="*/ 197661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7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5 h 1116938"/>
                <a:gd name="csX63" fmla="*/ 859236 w 1413965"/>
                <a:gd name="csY63" fmla="*/ 49135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6"/>
                  </a:lnTo>
                  <a:lnTo>
                    <a:pt x="944680" y="657451"/>
                  </a:lnTo>
                  <a:lnTo>
                    <a:pt x="922318" y="665590"/>
                  </a:lnTo>
                  <a:lnTo>
                    <a:pt x="922318" y="690006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3"/>
                  </a:lnTo>
                  <a:lnTo>
                    <a:pt x="869416" y="901589"/>
                  </a:lnTo>
                  <a:lnTo>
                    <a:pt x="737167" y="1011462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7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3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1"/>
                  </a:lnTo>
                  <a:lnTo>
                    <a:pt x="96057" y="577991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2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3"/>
                  </a:lnTo>
                  <a:lnTo>
                    <a:pt x="159378" y="331938"/>
                  </a:lnTo>
                  <a:lnTo>
                    <a:pt x="159378" y="319730"/>
                  </a:lnTo>
                  <a:lnTo>
                    <a:pt x="177684" y="307522"/>
                  </a:lnTo>
                  <a:lnTo>
                    <a:pt x="224475" y="197661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7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5"/>
                  </a:lnTo>
                  <a:lnTo>
                    <a:pt x="859236" y="49135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7" name="Voľný tvar: obrazec 106">
              <a:extLst>
                <a:ext uri="{FF2B5EF4-FFF2-40B4-BE49-F238E27FC236}">
                  <a16:creationId xmlns:a16="http://schemas.microsoft.com/office/drawing/2014/main" id="{B8CC85CE-239B-6B78-5015-45050FA4BCB2}"/>
                </a:ext>
              </a:extLst>
            </p:cNvPr>
            <p:cNvSpPr/>
            <p:nvPr/>
          </p:nvSpPr>
          <p:spPr>
            <a:xfrm flipV="1">
              <a:off x="8393478" y="1783619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7 h 538733"/>
                <a:gd name="csX2" fmla="*/ 77087 w 629444"/>
                <a:gd name="csY2" fmla="*/ 185144 h 538733"/>
                <a:gd name="csX3" fmla="*/ 103532 w 629444"/>
                <a:gd name="csY3" fmla="*/ 158699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0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3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7 h 538733"/>
                <a:gd name="csX19" fmla="*/ 630045 w 629444"/>
                <a:gd name="csY19" fmla="*/ 32763 h 538733"/>
                <a:gd name="csX20" fmla="*/ 623040 w 629444"/>
                <a:gd name="csY20" fmla="*/ 45210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1 h 538733"/>
                <a:gd name="csX25" fmla="*/ 267454 w 629444"/>
                <a:gd name="csY25" fmla="*/ 319497 h 538733"/>
                <a:gd name="csX26" fmla="*/ 238968 w 629444"/>
                <a:gd name="csY26" fmla="*/ 402043 h 538733"/>
                <a:gd name="csX27" fmla="*/ 166060 w 629444"/>
                <a:gd name="csY27" fmla="*/ 538966 h 538733"/>
                <a:gd name="csX28" fmla="*/ 170394 w 629444"/>
                <a:gd name="csY28" fmla="*/ 527060 h 538733"/>
                <a:gd name="csX29" fmla="*/ 150311 w 629444"/>
                <a:gd name="csY29" fmla="*/ 496937 h 538733"/>
                <a:gd name="csX30" fmla="*/ 108294 w 629444"/>
                <a:gd name="csY30" fmla="*/ 494316 h 538733"/>
                <a:gd name="csX31" fmla="*/ 82026 w 629444"/>
                <a:gd name="csY31" fmla="*/ 475935 h 538733"/>
                <a:gd name="csX32" fmla="*/ 82026 w 629444"/>
                <a:gd name="csY32" fmla="*/ 454920 h 538733"/>
                <a:gd name="csX33" fmla="*/ 53137 w 629444"/>
                <a:gd name="csY33" fmla="*/ 436539 h 538733"/>
                <a:gd name="csX34" fmla="*/ 47884 w 629444"/>
                <a:gd name="csY34" fmla="*/ 447033 h 538733"/>
                <a:gd name="csX35" fmla="*/ 29502 w 629444"/>
                <a:gd name="csY35" fmla="*/ 447033 h 538733"/>
                <a:gd name="csX36" fmla="*/ 37376 w 629444"/>
                <a:gd name="csY36" fmla="*/ 378748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7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699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0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3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7"/>
                  </a:lnTo>
                  <a:lnTo>
                    <a:pt x="630045" y="32763"/>
                  </a:lnTo>
                  <a:lnTo>
                    <a:pt x="623040" y="45210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1"/>
                  </a:lnTo>
                  <a:lnTo>
                    <a:pt x="267454" y="319497"/>
                  </a:lnTo>
                  <a:lnTo>
                    <a:pt x="238968" y="402043"/>
                  </a:lnTo>
                  <a:lnTo>
                    <a:pt x="166060" y="538966"/>
                  </a:lnTo>
                  <a:lnTo>
                    <a:pt x="170394" y="527060"/>
                  </a:lnTo>
                  <a:lnTo>
                    <a:pt x="150311" y="496937"/>
                  </a:lnTo>
                  <a:lnTo>
                    <a:pt x="108294" y="494316"/>
                  </a:lnTo>
                  <a:lnTo>
                    <a:pt x="82026" y="475935"/>
                  </a:lnTo>
                  <a:lnTo>
                    <a:pt x="82026" y="454920"/>
                  </a:lnTo>
                  <a:lnTo>
                    <a:pt x="53137" y="436539"/>
                  </a:lnTo>
                  <a:lnTo>
                    <a:pt x="47884" y="447033"/>
                  </a:lnTo>
                  <a:lnTo>
                    <a:pt x="29502" y="447033"/>
                  </a:lnTo>
                  <a:lnTo>
                    <a:pt x="37376" y="378748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ED9A00"/>
            </a:solidFill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8" name="Voľný tvar: obrazec 107">
              <a:extLst>
                <a:ext uri="{FF2B5EF4-FFF2-40B4-BE49-F238E27FC236}">
                  <a16:creationId xmlns:a16="http://schemas.microsoft.com/office/drawing/2014/main" id="{4450B3FE-C3AA-0FD0-63BC-3C53FCF97319}"/>
                </a:ext>
              </a:extLst>
            </p:cNvPr>
            <p:cNvSpPr/>
            <p:nvPr/>
          </p:nvSpPr>
          <p:spPr>
            <a:xfrm flipV="1">
              <a:off x="7769810" y="3648375"/>
              <a:ext cx="1030435" cy="1063406"/>
            </a:xfrm>
            <a:custGeom>
              <a:avLst/>
              <a:gdLst>
                <a:gd name="csX0" fmla="*/ 978826 w 1030435"/>
                <a:gd name="csY0" fmla="*/ 181480 h 1063406"/>
                <a:gd name="csX1" fmla="*/ 936809 w 1030435"/>
                <a:gd name="csY1" fmla="*/ 349572 h 1063406"/>
                <a:gd name="csX2" fmla="*/ 952570 w 1030435"/>
                <a:gd name="csY2" fmla="*/ 470381 h 1063406"/>
                <a:gd name="csX3" fmla="*/ 889539 w 1030435"/>
                <a:gd name="csY3" fmla="*/ 549174 h 1063406"/>
                <a:gd name="csX4" fmla="*/ 939783 w 1030435"/>
                <a:gd name="csY4" fmla="*/ 694865 h 1063406"/>
                <a:gd name="csX5" fmla="*/ 798097 w 1030435"/>
                <a:gd name="csY5" fmla="*/ 798842 h 1063406"/>
                <a:gd name="csX6" fmla="*/ 798097 w 1030435"/>
                <a:gd name="csY6" fmla="*/ 807132 h 1063406"/>
                <a:gd name="csX7" fmla="*/ 781530 w 1030435"/>
                <a:gd name="csY7" fmla="*/ 820386 h 1063406"/>
                <a:gd name="csX8" fmla="*/ 793134 w 1030435"/>
                <a:gd name="csY8" fmla="*/ 833627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1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2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0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3 h 1063406"/>
                <a:gd name="csX29" fmla="*/ 148798 w 1030435"/>
                <a:gd name="csY29" fmla="*/ 316841 h 1063406"/>
                <a:gd name="csX30" fmla="*/ 188547 w 1030435"/>
                <a:gd name="csY30" fmla="*/ 311864 h 1063406"/>
                <a:gd name="csX31" fmla="*/ 200138 w 1030435"/>
                <a:gd name="csY31" fmla="*/ 287032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4 h 1063406"/>
                <a:gd name="csX37" fmla="*/ 301179 w 1030435"/>
                <a:gd name="csY37" fmla="*/ 250584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5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1 h 1063406"/>
                <a:gd name="csX46" fmla="*/ 506576 w 1030435"/>
                <a:gd name="csY46" fmla="*/ 22006 h 1063406"/>
                <a:gd name="csX47" fmla="*/ 562892 w 1030435"/>
                <a:gd name="csY47" fmla="*/ 25319 h 1063406"/>
                <a:gd name="csX48" fmla="*/ 596014 w 1030435"/>
                <a:gd name="csY48" fmla="*/ 35247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2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0"/>
                  </a:moveTo>
                  <a:lnTo>
                    <a:pt x="936809" y="349572"/>
                  </a:lnTo>
                  <a:lnTo>
                    <a:pt x="952570" y="470381"/>
                  </a:lnTo>
                  <a:lnTo>
                    <a:pt x="889539" y="549174"/>
                  </a:lnTo>
                  <a:lnTo>
                    <a:pt x="939783" y="694865"/>
                  </a:lnTo>
                  <a:lnTo>
                    <a:pt x="798097" y="798842"/>
                  </a:lnTo>
                  <a:lnTo>
                    <a:pt x="798097" y="807132"/>
                  </a:lnTo>
                  <a:lnTo>
                    <a:pt x="781530" y="820386"/>
                  </a:lnTo>
                  <a:lnTo>
                    <a:pt x="793134" y="833627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1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2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0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3"/>
                  </a:lnTo>
                  <a:lnTo>
                    <a:pt x="148798" y="316841"/>
                  </a:lnTo>
                  <a:lnTo>
                    <a:pt x="188547" y="311864"/>
                  </a:lnTo>
                  <a:lnTo>
                    <a:pt x="200138" y="287032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4"/>
                  </a:lnTo>
                  <a:lnTo>
                    <a:pt x="301179" y="250584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5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1"/>
                  </a:lnTo>
                  <a:lnTo>
                    <a:pt x="506576" y="22006"/>
                  </a:lnTo>
                  <a:lnTo>
                    <a:pt x="562892" y="25319"/>
                  </a:lnTo>
                  <a:lnTo>
                    <a:pt x="596014" y="35247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2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9" name="Voľný tvar: obrazec 108">
              <a:extLst>
                <a:ext uri="{FF2B5EF4-FFF2-40B4-BE49-F238E27FC236}">
                  <a16:creationId xmlns:a16="http://schemas.microsoft.com/office/drawing/2014/main" id="{7CC05DC6-A45B-B180-1A58-7148DA440518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0" name="Voľný tvar: obrazec 109">
              <a:extLst>
                <a:ext uri="{FF2B5EF4-FFF2-40B4-BE49-F238E27FC236}">
                  <a16:creationId xmlns:a16="http://schemas.microsoft.com/office/drawing/2014/main" id="{98B91043-16E8-02E0-B822-DCD215EB62A6}"/>
                </a:ext>
              </a:extLst>
            </p:cNvPr>
            <p:cNvSpPr/>
            <p:nvPr/>
          </p:nvSpPr>
          <p:spPr>
            <a:xfrm flipV="1">
              <a:off x="7219517" y="511214"/>
              <a:ext cx="1024262" cy="915888"/>
            </a:xfrm>
            <a:custGeom>
              <a:avLst/>
              <a:gdLst>
                <a:gd name="csX0" fmla="*/ 470 w 1024262"/>
                <a:gd name="csY0" fmla="*/ 777000 h 915888"/>
                <a:gd name="csX1" fmla="*/ 33592 w 1024262"/>
                <a:gd name="csY1" fmla="*/ 681464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1 h 915888"/>
                <a:gd name="csX13" fmla="*/ 999724 w 1024262"/>
                <a:gd name="csY13" fmla="*/ 102881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2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0"/>
                  </a:moveTo>
                  <a:lnTo>
                    <a:pt x="33592" y="681464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1"/>
                  </a:lnTo>
                  <a:lnTo>
                    <a:pt x="999724" y="102881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2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1" name="Voľný tvar: obrazec 110">
              <a:extLst>
                <a:ext uri="{FF2B5EF4-FFF2-40B4-BE49-F238E27FC236}">
                  <a16:creationId xmlns:a16="http://schemas.microsoft.com/office/drawing/2014/main" id="{5E411C19-92BE-E56C-C5D3-EB8C980F33E4}"/>
                </a:ext>
              </a:extLst>
            </p:cNvPr>
            <p:cNvSpPr/>
            <p:nvPr/>
          </p:nvSpPr>
          <p:spPr>
            <a:xfrm flipV="1">
              <a:off x="7647612" y="541628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7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3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7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3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2" name="Voľný tvar: obrazec 111">
              <a:extLst>
                <a:ext uri="{FF2B5EF4-FFF2-40B4-BE49-F238E27FC236}">
                  <a16:creationId xmlns:a16="http://schemas.microsoft.com/office/drawing/2014/main" id="{E36FC7B9-2985-3189-8167-DF5C5B0EB4FF}"/>
                </a:ext>
              </a:extLst>
            </p:cNvPr>
            <p:cNvSpPr/>
            <p:nvPr/>
          </p:nvSpPr>
          <p:spPr>
            <a:xfrm flipV="1">
              <a:off x="7759511" y="514418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3" name="Voľný tvar: obrazec 112">
              <a:extLst>
                <a:ext uri="{FF2B5EF4-FFF2-40B4-BE49-F238E27FC236}">
                  <a16:creationId xmlns:a16="http://schemas.microsoft.com/office/drawing/2014/main" id="{7C1B6011-7029-8C51-9EF1-F65EE35E9E27}"/>
                </a:ext>
              </a:extLst>
            </p:cNvPr>
            <p:cNvSpPr/>
            <p:nvPr/>
          </p:nvSpPr>
          <p:spPr>
            <a:xfrm flipV="1">
              <a:off x="7699621" y="528023"/>
              <a:ext cx="37569" cy="61015"/>
            </a:xfrm>
            <a:custGeom>
              <a:avLst/>
              <a:gdLst>
                <a:gd name="csX0" fmla="*/ 507 w 37569"/>
                <a:gd name="csY0" fmla="*/ 61083 h 61015"/>
                <a:gd name="csX1" fmla="*/ 15311 w 37569"/>
                <a:gd name="csY1" fmla="*/ 45612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3"/>
                  </a:moveTo>
                  <a:lnTo>
                    <a:pt x="15311" y="45612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4" name="Voľný tvar: obrazec 113">
              <a:extLst>
                <a:ext uri="{FF2B5EF4-FFF2-40B4-BE49-F238E27FC236}">
                  <a16:creationId xmlns:a16="http://schemas.microsoft.com/office/drawing/2014/main" id="{71A7B871-66D8-D829-AE1D-B4C6B0608104}"/>
                </a:ext>
              </a:extLst>
            </p:cNvPr>
            <p:cNvSpPr/>
            <p:nvPr/>
          </p:nvSpPr>
          <p:spPr>
            <a:xfrm flipV="1">
              <a:off x="7785074" y="517997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5" name="Voľný tvar: obrazec 114">
              <a:extLst>
                <a:ext uri="{FF2B5EF4-FFF2-40B4-BE49-F238E27FC236}">
                  <a16:creationId xmlns:a16="http://schemas.microsoft.com/office/drawing/2014/main" id="{393C1C92-8566-0CC7-E7F5-2D798045C968}"/>
                </a:ext>
              </a:extLst>
            </p:cNvPr>
            <p:cNvSpPr/>
            <p:nvPr/>
          </p:nvSpPr>
          <p:spPr>
            <a:xfrm flipV="1">
              <a:off x="7789106" y="1217178"/>
              <a:ext cx="820402" cy="1361592"/>
            </a:xfrm>
            <a:custGeom>
              <a:avLst/>
              <a:gdLst>
                <a:gd name="csX0" fmla="*/ 716524 w 820402"/>
                <a:gd name="csY0" fmla="*/ 168601 h 1361592"/>
                <a:gd name="csX1" fmla="*/ 757961 w 820402"/>
                <a:gd name="csY1" fmla="*/ 133136 h 1361592"/>
                <a:gd name="csX2" fmla="*/ 820992 w 820402"/>
                <a:gd name="csY2" fmla="*/ 111466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8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2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5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7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5 h 1361592"/>
                <a:gd name="csX25" fmla="*/ 265528 w 820402"/>
                <a:gd name="csY25" fmla="*/ 640347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89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7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8 h 1361592"/>
                <a:gd name="csX46" fmla="*/ 589 w 820402"/>
                <a:gd name="csY46" fmla="*/ 1016570 h 1361592"/>
                <a:gd name="csX47" fmla="*/ 1572 w 820402"/>
                <a:gd name="csY47" fmla="*/ 1045131 h 1361592"/>
                <a:gd name="csX48" fmla="*/ 18316 w 820402"/>
                <a:gd name="csY48" fmla="*/ 1054971 h 1361592"/>
                <a:gd name="csX49" fmla="*/ 32111 w 820402"/>
                <a:gd name="csY49" fmla="*/ 1088458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2 h 1361592"/>
                <a:gd name="csX58" fmla="*/ 109417 w 820402"/>
                <a:gd name="csY58" fmla="*/ 1208133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7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4 h 1361592"/>
                <a:gd name="csX67" fmla="*/ 193627 w 820402"/>
                <a:gd name="csY67" fmla="*/ 1269187 h 1361592"/>
                <a:gd name="csX68" fmla="*/ 194118 w 820402"/>
                <a:gd name="csY68" fmla="*/ 1285930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4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4" y="168601"/>
                  </a:moveTo>
                  <a:lnTo>
                    <a:pt x="757961" y="133136"/>
                  </a:lnTo>
                  <a:lnTo>
                    <a:pt x="820992" y="111466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8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2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5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7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5"/>
                  </a:lnTo>
                  <a:lnTo>
                    <a:pt x="265528" y="640347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89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7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8"/>
                  </a:lnTo>
                  <a:lnTo>
                    <a:pt x="589" y="1016570"/>
                  </a:lnTo>
                  <a:lnTo>
                    <a:pt x="1572" y="1045131"/>
                  </a:lnTo>
                  <a:lnTo>
                    <a:pt x="18316" y="1054971"/>
                  </a:lnTo>
                  <a:lnTo>
                    <a:pt x="32111" y="1088458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2"/>
                  </a:lnTo>
                  <a:lnTo>
                    <a:pt x="109417" y="1208133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7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4"/>
                  </a:lnTo>
                  <a:lnTo>
                    <a:pt x="193627" y="1269187"/>
                  </a:lnTo>
                  <a:lnTo>
                    <a:pt x="194118" y="1285930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4"/>
                  </a:lnTo>
                  <a:lnTo>
                    <a:pt x="203970" y="136177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6" name="Voľný tvar: obrazec 115">
              <a:extLst>
                <a:ext uri="{FF2B5EF4-FFF2-40B4-BE49-F238E27FC236}">
                  <a16:creationId xmlns:a16="http://schemas.microsoft.com/office/drawing/2014/main" id="{AA58ED5F-7B45-5F28-7313-4D7A96734F28}"/>
                </a:ext>
              </a:extLst>
            </p:cNvPr>
            <p:cNvSpPr/>
            <p:nvPr/>
          </p:nvSpPr>
          <p:spPr>
            <a:xfrm flipV="1">
              <a:off x="7862955" y="2026258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4 h 1518723"/>
                <a:gd name="csX6" fmla="*/ 194904 w 272736"/>
                <a:gd name="csY6" fmla="*/ 1141905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6 h 1518723"/>
                <a:gd name="csX13" fmla="*/ 71461 w 272736"/>
                <a:gd name="csY13" fmla="*/ 658669 h 1518723"/>
                <a:gd name="csX14" fmla="*/ 126619 w 272736"/>
                <a:gd name="csY14" fmla="*/ 550988 h 1518723"/>
                <a:gd name="csX15" fmla="*/ 105604 w 272736"/>
                <a:gd name="csY15" fmla="*/ 419659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4"/>
                  </a:lnTo>
                  <a:lnTo>
                    <a:pt x="194904" y="1141905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6"/>
                  </a:lnTo>
                  <a:lnTo>
                    <a:pt x="71461" y="658669"/>
                  </a:lnTo>
                  <a:lnTo>
                    <a:pt x="126619" y="550988"/>
                  </a:lnTo>
                  <a:lnTo>
                    <a:pt x="105604" y="419659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7" name="Voľný tvar: obrazec 116">
              <a:extLst>
                <a:ext uri="{FF2B5EF4-FFF2-40B4-BE49-F238E27FC236}">
                  <a16:creationId xmlns:a16="http://schemas.microsoft.com/office/drawing/2014/main" id="{AA157B5E-DBD7-803F-E898-041452E6DF40}"/>
                </a:ext>
              </a:extLst>
            </p:cNvPr>
            <p:cNvSpPr/>
            <p:nvPr/>
          </p:nvSpPr>
          <p:spPr>
            <a:xfrm flipV="1">
              <a:off x="7986329" y="3510566"/>
              <a:ext cx="306060" cy="330464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4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1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4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5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0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4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1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4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5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0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8" name="Voľný tvar: obrazec 117">
              <a:extLst>
                <a:ext uri="{FF2B5EF4-FFF2-40B4-BE49-F238E27FC236}">
                  <a16:creationId xmlns:a16="http://schemas.microsoft.com/office/drawing/2014/main" id="{4A9B18BD-63B2-953B-027E-94AB70A9EE22}"/>
                </a:ext>
              </a:extLst>
            </p:cNvPr>
            <p:cNvSpPr/>
            <p:nvPr/>
          </p:nvSpPr>
          <p:spPr>
            <a:xfrm flipV="1">
              <a:off x="8457830" y="2339457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3 h 76826"/>
                <a:gd name="csX2" fmla="*/ 6509 w 66962"/>
                <a:gd name="csY2" fmla="*/ 27854 h 76826"/>
                <a:gd name="csX3" fmla="*/ 600 w 66962"/>
                <a:gd name="csY3" fmla="*/ 62324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6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3"/>
                  </a:lnTo>
                  <a:lnTo>
                    <a:pt x="6509" y="27854"/>
                  </a:lnTo>
                  <a:lnTo>
                    <a:pt x="600" y="62324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6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9" name="Voľný tvar: obrazec 118">
              <a:extLst>
                <a:ext uri="{FF2B5EF4-FFF2-40B4-BE49-F238E27FC236}">
                  <a16:creationId xmlns:a16="http://schemas.microsoft.com/office/drawing/2014/main" id="{9B7F5C1B-E7BA-FACB-F70D-67A7413071DD}"/>
                </a:ext>
              </a:extLst>
            </p:cNvPr>
            <p:cNvSpPr/>
            <p:nvPr/>
          </p:nvSpPr>
          <p:spPr>
            <a:xfrm flipV="1">
              <a:off x="7862963" y="3341054"/>
              <a:ext cx="90609" cy="116290"/>
            </a:xfrm>
            <a:custGeom>
              <a:avLst/>
              <a:gdLst>
                <a:gd name="csX0" fmla="*/ 91144 w 90609"/>
                <a:gd name="csY0" fmla="*/ 116693 h 116290"/>
                <a:gd name="csX1" fmla="*/ 37965 w 90609"/>
                <a:gd name="csY1" fmla="*/ 69423 h 116290"/>
                <a:gd name="csX2" fmla="*/ 534 w 90609"/>
                <a:gd name="csY2" fmla="*/ 33970 h 116290"/>
                <a:gd name="csX3" fmla="*/ 12352 w 90609"/>
                <a:gd name="csY3" fmla="*/ 483 h 116290"/>
                <a:gd name="csX4" fmla="*/ 91144 w 90609"/>
                <a:gd name="csY4" fmla="*/ 58550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3"/>
                  </a:moveTo>
                  <a:lnTo>
                    <a:pt x="37965" y="69423"/>
                  </a:lnTo>
                  <a:lnTo>
                    <a:pt x="534" y="33970"/>
                  </a:lnTo>
                  <a:cubicBezTo>
                    <a:pt x="534" y="33970"/>
                    <a:pt x="6443" y="-1495"/>
                    <a:pt x="12352" y="483"/>
                  </a:cubicBezTo>
                  <a:cubicBezTo>
                    <a:pt x="18261" y="2448"/>
                    <a:pt x="91144" y="58550"/>
                    <a:pt x="91144" y="58550"/>
                  </a:cubicBezTo>
                  <a:close/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0" name="Voľný tvar: obrazec 119">
              <a:extLst>
                <a:ext uri="{FF2B5EF4-FFF2-40B4-BE49-F238E27FC236}">
                  <a16:creationId xmlns:a16="http://schemas.microsoft.com/office/drawing/2014/main" id="{976781C1-ABB3-73B5-7E07-CF736671FD0C}"/>
                </a:ext>
              </a:extLst>
            </p:cNvPr>
            <p:cNvSpPr/>
            <p:nvPr/>
          </p:nvSpPr>
          <p:spPr>
            <a:xfrm flipV="1">
              <a:off x="7768412" y="3559687"/>
              <a:ext cx="51213" cy="57122"/>
            </a:xfrm>
            <a:custGeom>
              <a:avLst/>
              <a:gdLst>
                <a:gd name="csX0" fmla="*/ 515 w 51213"/>
                <a:gd name="csY0" fmla="*/ 14202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19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2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19"/>
                  </a:lnTo>
                  <a:close/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1" name="Voľný tvar: obrazec 120">
              <a:extLst>
                <a:ext uri="{FF2B5EF4-FFF2-40B4-BE49-F238E27FC236}">
                  <a16:creationId xmlns:a16="http://schemas.microsoft.com/office/drawing/2014/main" id="{B4B20879-5271-5455-6B35-EAF985F30953}"/>
                </a:ext>
              </a:extLst>
            </p:cNvPr>
            <p:cNvSpPr/>
            <p:nvPr/>
          </p:nvSpPr>
          <p:spPr>
            <a:xfrm flipV="1">
              <a:off x="7721141" y="3707416"/>
              <a:ext cx="47282" cy="82723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2" name="Voľný tvar: obrazec 121">
              <a:extLst>
                <a:ext uri="{FF2B5EF4-FFF2-40B4-BE49-F238E27FC236}">
                  <a16:creationId xmlns:a16="http://schemas.microsoft.com/office/drawing/2014/main" id="{F2FCA164-9019-12E2-1B6E-670E1E3111B9}"/>
                </a:ext>
              </a:extLst>
            </p:cNvPr>
            <p:cNvSpPr/>
            <p:nvPr/>
          </p:nvSpPr>
          <p:spPr>
            <a:xfrm flipV="1">
              <a:off x="7739524" y="3880764"/>
              <a:ext cx="199601" cy="537082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8 h 537082"/>
                <a:gd name="csX5" fmla="*/ 66167 w 199601"/>
                <a:gd name="csY5" fmla="*/ 337989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4 h 537082"/>
                <a:gd name="csX11" fmla="*/ 141016 w 199601"/>
                <a:gd name="csY11" fmla="*/ 126570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2 h 537082"/>
                <a:gd name="csX20" fmla="*/ 102943 w 199601"/>
                <a:gd name="csY20" fmla="*/ 101625 h 537082"/>
                <a:gd name="csX21" fmla="*/ 93746 w 199601"/>
                <a:gd name="csY21" fmla="*/ 155459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0 h 537082"/>
                <a:gd name="csX28" fmla="*/ 515 w 199601"/>
                <a:gd name="csY28" fmla="*/ 452234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8"/>
                  </a:lnTo>
                  <a:lnTo>
                    <a:pt x="66167" y="337989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4"/>
                  </a:lnTo>
                  <a:lnTo>
                    <a:pt x="141016" y="126570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2"/>
                  </a:lnTo>
                  <a:lnTo>
                    <a:pt x="102943" y="101625"/>
                  </a:lnTo>
                  <a:lnTo>
                    <a:pt x="93746" y="155459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0"/>
                  </a:lnTo>
                  <a:lnTo>
                    <a:pt x="515" y="452234"/>
                  </a:lnTo>
                  <a:close/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3" name="Voľný tvar: obrazec 122">
              <a:extLst>
                <a:ext uri="{FF2B5EF4-FFF2-40B4-BE49-F238E27FC236}">
                  <a16:creationId xmlns:a16="http://schemas.microsoft.com/office/drawing/2014/main" id="{7C6B52AF-7F6C-709A-D68E-B57F57EAC27C}"/>
                </a:ext>
              </a:extLst>
            </p:cNvPr>
            <p:cNvSpPr/>
            <p:nvPr/>
          </p:nvSpPr>
          <p:spPr>
            <a:xfrm flipV="1">
              <a:off x="7754871" y="629930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7 h 829700"/>
                <a:gd name="csX5" fmla="*/ 519 w 261977"/>
                <a:gd name="csY5" fmla="*/ 642286 h 829700"/>
                <a:gd name="csX6" fmla="*/ 23171 w 261977"/>
                <a:gd name="csY6" fmla="*/ 609794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5 h 829700"/>
                <a:gd name="csX17" fmla="*/ 245753 w 261977"/>
                <a:gd name="csY17" fmla="*/ 207959 h 829700"/>
                <a:gd name="csX18" fmla="*/ 245753 w 261977"/>
                <a:gd name="csY18" fmla="*/ 198610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0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2 h 829700"/>
                <a:gd name="csX27" fmla="*/ 224574 w 261977"/>
                <a:gd name="csY27" fmla="*/ 120309 h 829700"/>
                <a:gd name="csX28" fmla="*/ 213248 w 261977"/>
                <a:gd name="csY28" fmla="*/ 117349 h 829700"/>
                <a:gd name="csX29" fmla="*/ 201430 w 261977"/>
                <a:gd name="csY29" fmla="*/ 103074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2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4 h 829700"/>
                <a:gd name="csX37" fmla="*/ 136925 w 261977"/>
                <a:gd name="csY37" fmla="*/ 70570 h 829700"/>
                <a:gd name="csX38" fmla="*/ 127073 w 261977"/>
                <a:gd name="csY38" fmla="*/ 52843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3 h 829700"/>
                <a:gd name="csX42" fmla="*/ 109346 w 261977"/>
                <a:gd name="csY42" fmla="*/ 14921 h 829700"/>
                <a:gd name="csX43" fmla="*/ 104420 w 261977"/>
                <a:gd name="csY43" fmla="*/ 7538 h 829700"/>
                <a:gd name="csX44" fmla="*/ 91129 w 261977"/>
                <a:gd name="csY44" fmla="*/ 155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7"/>
                  </a:lnTo>
                  <a:lnTo>
                    <a:pt x="519" y="642286"/>
                  </a:lnTo>
                  <a:lnTo>
                    <a:pt x="23171" y="609794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5"/>
                  </a:lnTo>
                  <a:lnTo>
                    <a:pt x="245753" y="207959"/>
                  </a:lnTo>
                  <a:lnTo>
                    <a:pt x="245753" y="198610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0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2"/>
                  </a:lnTo>
                  <a:lnTo>
                    <a:pt x="224574" y="120309"/>
                  </a:lnTo>
                  <a:lnTo>
                    <a:pt x="213248" y="117349"/>
                  </a:lnTo>
                  <a:lnTo>
                    <a:pt x="201430" y="103074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2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4"/>
                  </a:lnTo>
                  <a:lnTo>
                    <a:pt x="136925" y="70570"/>
                  </a:lnTo>
                  <a:lnTo>
                    <a:pt x="127073" y="52843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3"/>
                  </a:lnTo>
                  <a:lnTo>
                    <a:pt x="109346" y="14921"/>
                  </a:lnTo>
                  <a:lnTo>
                    <a:pt x="104420" y="7538"/>
                  </a:lnTo>
                  <a:lnTo>
                    <a:pt x="91129" y="15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4" name="BlokTextu 123">
              <a:extLst>
                <a:ext uri="{FF2B5EF4-FFF2-40B4-BE49-F238E27FC236}">
                  <a16:creationId xmlns:a16="http://schemas.microsoft.com/office/drawing/2014/main" id="{E86879A1-3ED5-084D-8A3B-E8E88BD423F9}"/>
                </a:ext>
              </a:extLst>
            </p:cNvPr>
            <p:cNvSpPr txBox="1"/>
            <p:nvPr/>
          </p:nvSpPr>
          <p:spPr>
            <a:xfrm>
              <a:off x="7279874" y="886307"/>
              <a:ext cx="815855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0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125" name="BlokTextu 124">
              <a:extLst>
                <a:ext uri="{FF2B5EF4-FFF2-40B4-BE49-F238E27FC236}">
                  <a16:creationId xmlns:a16="http://schemas.microsoft.com/office/drawing/2014/main" id="{BF306092-816C-8228-A462-8740C107C61D}"/>
                </a:ext>
              </a:extLst>
            </p:cNvPr>
            <p:cNvSpPr txBox="1"/>
            <p:nvPr/>
          </p:nvSpPr>
          <p:spPr>
            <a:xfrm>
              <a:off x="7315936" y="1733769"/>
              <a:ext cx="907973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0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Sudán</a:t>
              </a:r>
            </a:p>
          </p:txBody>
        </p:sp>
        <p:sp>
          <p:nvSpPr>
            <p:cNvPr id="126" name="BlokTextu 125">
              <a:extLst>
                <a:ext uri="{FF2B5EF4-FFF2-40B4-BE49-F238E27FC236}">
                  <a16:creationId xmlns:a16="http://schemas.microsoft.com/office/drawing/2014/main" id="{E30C2EAC-4412-E6DD-58FF-CA6D9D270240}"/>
                </a:ext>
              </a:extLst>
            </p:cNvPr>
            <p:cNvSpPr txBox="1"/>
            <p:nvPr/>
          </p:nvSpPr>
          <p:spPr>
            <a:xfrm>
              <a:off x="6477511" y="3690086"/>
              <a:ext cx="1275223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0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127" name="BlokTextu 126">
              <a:extLst>
                <a:ext uri="{FF2B5EF4-FFF2-40B4-BE49-F238E27FC236}">
                  <a16:creationId xmlns:a16="http://schemas.microsoft.com/office/drawing/2014/main" id="{EFCE5170-912C-AD15-1B57-2C3BC10DFD35}"/>
                </a:ext>
              </a:extLst>
            </p:cNvPr>
            <p:cNvSpPr txBox="1"/>
            <p:nvPr/>
          </p:nvSpPr>
          <p:spPr>
            <a:xfrm>
              <a:off x="7604425" y="4041683"/>
              <a:ext cx="1145798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-34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128" name="BlokTextu 127">
              <a:extLst>
                <a:ext uri="{FF2B5EF4-FFF2-40B4-BE49-F238E27FC236}">
                  <a16:creationId xmlns:a16="http://schemas.microsoft.com/office/drawing/2014/main" id="{86DEA880-65AC-8A77-87DD-AD6377047488}"/>
                </a:ext>
              </a:extLst>
            </p:cNvPr>
            <p:cNvSpPr txBox="1"/>
            <p:nvPr/>
          </p:nvSpPr>
          <p:spPr>
            <a:xfrm>
              <a:off x="8226483" y="2518075"/>
              <a:ext cx="976389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0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  <p:sp>
          <p:nvSpPr>
            <p:cNvPr id="129" name="BlokTextu 128">
              <a:extLst>
                <a:ext uri="{FF2B5EF4-FFF2-40B4-BE49-F238E27FC236}">
                  <a16:creationId xmlns:a16="http://schemas.microsoft.com/office/drawing/2014/main" id="{4211C69E-0B73-8A10-41BB-46163B9760CA}"/>
                </a:ext>
              </a:extLst>
            </p:cNvPr>
            <p:cNvSpPr txBox="1"/>
            <p:nvPr/>
          </p:nvSpPr>
          <p:spPr>
            <a:xfrm>
              <a:off x="7838824" y="1868980"/>
              <a:ext cx="941936" cy="396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478" b="1" spc="0" baseline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Eritrea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580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B7B82-1239-CEB5-BB77-E915C6C0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EGYPT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0E31B73-841D-4B98-AF54-6F3EE4F12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99" y="1790700"/>
            <a:ext cx="4731557" cy="4272949"/>
          </a:xfrm>
        </p:spPr>
        <p:txBody>
          <a:bodyPr/>
          <a:lstStyle/>
          <a:p>
            <a:r>
              <a:rPr lang="sk-SK" dirty="0"/>
              <a:t>Nílska nemocnica</a:t>
            </a:r>
          </a:p>
        </p:txBody>
      </p:sp>
      <p:pic>
        <p:nvPicPr>
          <p:cNvPr id="5" name="Obrázok 4" descr="Obrázok, na ktorom je osoba, miestnosť, nemocničná izba, scéna&#10;&#10;Obsah vygenerovaný pomocou AI môže byť nesprávny.">
            <a:extLst>
              <a:ext uri="{FF2B5EF4-FFF2-40B4-BE49-F238E27FC236}">
                <a16:creationId xmlns:a16="http://schemas.microsoft.com/office/drawing/2014/main" id="{3BF51838-426D-6F44-8492-B89D01340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702" y="3347430"/>
            <a:ext cx="5310203" cy="2987874"/>
          </a:xfrm>
          <a:prstGeom prst="roundRect">
            <a:avLst>
              <a:gd name="adj" fmla="val 10262"/>
            </a:avLst>
          </a:prstGeom>
        </p:spPr>
      </p:pic>
      <p:pic>
        <p:nvPicPr>
          <p:cNvPr id="9" name="Obrázok 8" descr="Obrázok, na ktorom je vnútri, zdravotnícke zariadenie, zdravotná starostlivosť, stena&#10;&#10;Obsah vygenerovaný pomocou AI môže byť nesprávny.">
            <a:extLst>
              <a:ext uri="{FF2B5EF4-FFF2-40B4-BE49-F238E27FC236}">
                <a16:creationId xmlns:a16="http://schemas.microsoft.com/office/drawing/2014/main" id="{F4AB9BF0-647F-AB9C-6581-A2933907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481"/>
          <a:stretch>
            <a:fillRect/>
          </a:stretch>
        </p:blipFill>
        <p:spPr>
          <a:xfrm>
            <a:off x="764408" y="4271030"/>
            <a:ext cx="3285172" cy="2064274"/>
          </a:xfrm>
          <a:prstGeom prst="roundRect">
            <a:avLst>
              <a:gd name="adj" fmla="val 10486"/>
            </a:avLst>
          </a:prstGeom>
        </p:spPr>
      </p:pic>
      <p:pic>
        <p:nvPicPr>
          <p:cNvPr id="146" name="Grafický objekt 145">
            <a:extLst>
              <a:ext uri="{FF2B5EF4-FFF2-40B4-BE49-F238E27FC236}">
                <a16:creationId xmlns:a16="http://schemas.microsoft.com/office/drawing/2014/main" id="{42F81A5F-164F-2536-566D-A050EEB09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pic>
        <p:nvPicPr>
          <p:cNvPr id="148" name="Obrázok 147" descr="Obrázok, na ktorom je zdravotnícke zariadenie, miestnosť, lekár(sky), zdravotná starostlivosť&#10;&#10;Obsah vygenerovaný pomocou AI môže byť nesprávny.">
            <a:extLst>
              <a:ext uri="{FF2B5EF4-FFF2-40B4-BE49-F238E27FC236}">
                <a16:creationId xmlns:a16="http://schemas.microsoft.com/office/drawing/2014/main" id="{3A9DFE68-4EF4-F55F-A57D-D853DF0C84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545" r="17539"/>
          <a:stretch>
            <a:fillRect/>
          </a:stretch>
        </p:blipFill>
        <p:spPr>
          <a:xfrm>
            <a:off x="764408" y="1445608"/>
            <a:ext cx="3285171" cy="2702757"/>
          </a:xfrm>
          <a:prstGeom prst="roundRect">
            <a:avLst>
              <a:gd name="adj" fmla="val 9979"/>
            </a:avLst>
          </a:prstGeom>
        </p:spPr>
      </p:pic>
      <p:grpSp>
        <p:nvGrpSpPr>
          <p:cNvPr id="100" name="Grafický objekt 97">
            <a:extLst>
              <a:ext uri="{FF2B5EF4-FFF2-40B4-BE49-F238E27FC236}">
                <a16:creationId xmlns:a16="http://schemas.microsoft.com/office/drawing/2014/main" id="{0B0866AD-062E-ED34-B29F-E0F2FCD309D1}"/>
              </a:ext>
            </a:extLst>
          </p:cNvPr>
          <p:cNvGrpSpPr/>
          <p:nvPr/>
        </p:nvGrpSpPr>
        <p:grpSpPr>
          <a:xfrm>
            <a:off x="9009628" y="539443"/>
            <a:ext cx="2519532" cy="2694943"/>
            <a:chOff x="2888774" y="-15"/>
            <a:chExt cx="6413463" cy="6859971"/>
          </a:xfrm>
        </p:grpSpPr>
        <p:sp>
          <p:nvSpPr>
            <p:cNvPr id="101" name="Voľný tvar: obrazec 100">
              <a:extLst>
                <a:ext uri="{FF2B5EF4-FFF2-40B4-BE49-F238E27FC236}">
                  <a16:creationId xmlns:a16="http://schemas.microsoft.com/office/drawing/2014/main" id="{C03085C0-23C6-C731-1E9D-1E412AB55D80}"/>
                </a:ext>
              </a:extLst>
            </p:cNvPr>
            <p:cNvSpPr/>
            <p:nvPr/>
          </p:nvSpPr>
          <p:spPr>
            <a:xfrm>
              <a:off x="2888774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5" name="Voľný tvar: obrazec 114">
              <a:extLst>
                <a:ext uri="{FF2B5EF4-FFF2-40B4-BE49-F238E27FC236}">
                  <a16:creationId xmlns:a16="http://schemas.microsoft.com/office/drawing/2014/main" id="{048B8B2B-B6BC-01F9-F335-1AED9BCC00A3}"/>
                </a:ext>
              </a:extLst>
            </p:cNvPr>
            <p:cNvSpPr/>
            <p:nvPr/>
          </p:nvSpPr>
          <p:spPr>
            <a:xfrm flipV="1">
              <a:off x="6728441" y="511214"/>
              <a:ext cx="1024262" cy="915888"/>
            </a:xfrm>
            <a:custGeom>
              <a:avLst/>
              <a:gdLst>
                <a:gd name="csX0" fmla="*/ 470 w 1024262"/>
                <a:gd name="csY0" fmla="*/ 777000 h 915888"/>
                <a:gd name="csX1" fmla="*/ 33592 w 1024262"/>
                <a:gd name="csY1" fmla="*/ 681464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4 w 1024262"/>
                <a:gd name="csY12" fmla="*/ 102881 h 915888"/>
                <a:gd name="csX13" fmla="*/ 999724 w 1024262"/>
                <a:gd name="csY13" fmla="*/ 102881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2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0"/>
                  </a:moveTo>
                  <a:lnTo>
                    <a:pt x="33592" y="681464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4" y="102881"/>
                  </a:lnTo>
                  <a:lnTo>
                    <a:pt x="999724" y="102881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2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404C98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5" name="Voľný tvar: obrazec 124">
              <a:extLst>
                <a:ext uri="{FF2B5EF4-FFF2-40B4-BE49-F238E27FC236}">
                  <a16:creationId xmlns:a16="http://schemas.microsoft.com/office/drawing/2014/main" id="{D8B8A93A-2BE0-B6DF-FF01-39375ABA224F}"/>
                </a:ext>
              </a:extLst>
            </p:cNvPr>
            <p:cNvSpPr/>
            <p:nvPr/>
          </p:nvSpPr>
          <p:spPr>
            <a:xfrm flipV="1">
              <a:off x="8534322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6" name="Voľný tvar: obrazec 125">
              <a:extLst>
                <a:ext uri="{FF2B5EF4-FFF2-40B4-BE49-F238E27FC236}">
                  <a16:creationId xmlns:a16="http://schemas.microsoft.com/office/drawing/2014/main" id="{BC77C266-308B-CF6D-BFC8-73B9D3CA2D93}"/>
                </a:ext>
              </a:extLst>
            </p:cNvPr>
            <p:cNvSpPr/>
            <p:nvPr/>
          </p:nvSpPr>
          <p:spPr>
            <a:xfrm flipV="1">
              <a:off x="6728450" y="511214"/>
              <a:ext cx="1024262" cy="915888"/>
            </a:xfrm>
            <a:custGeom>
              <a:avLst/>
              <a:gdLst>
                <a:gd name="csX0" fmla="*/ 470 w 1024262"/>
                <a:gd name="csY0" fmla="*/ 777000 h 915888"/>
                <a:gd name="csX1" fmla="*/ 33592 w 1024262"/>
                <a:gd name="csY1" fmla="*/ 681464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1 h 915888"/>
                <a:gd name="csX13" fmla="*/ 999724 w 1024262"/>
                <a:gd name="csY13" fmla="*/ 102881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2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0"/>
                  </a:moveTo>
                  <a:lnTo>
                    <a:pt x="33592" y="681464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1"/>
                  </a:lnTo>
                  <a:lnTo>
                    <a:pt x="999724" y="102881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2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7" name="Voľný tvar: obrazec 126">
              <a:extLst>
                <a:ext uri="{FF2B5EF4-FFF2-40B4-BE49-F238E27FC236}">
                  <a16:creationId xmlns:a16="http://schemas.microsoft.com/office/drawing/2014/main" id="{C3915E6B-A9F8-7A30-79B3-5C722996131A}"/>
                </a:ext>
              </a:extLst>
            </p:cNvPr>
            <p:cNvSpPr/>
            <p:nvPr/>
          </p:nvSpPr>
          <p:spPr>
            <a:xfrm flipV="1">
              <a:off x="7156545" y="541628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7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3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7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3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8" name="Voľný tvar: obrazec 127">
              <a:extLst>
                <a:ext uri="{FF2B5EF4-FFF2-40B4-BE49-F238E27FC236}">
                  <a16:creationId xmlns:a16="http://schemas.microsoft.com/office/drawing/2014/main" id="{2BB6ED49-C5E5-3CDF-D419-1972947D6A04}"/>
                </a:ext>
              </a:extLst>
            </p:cNvPr>
            <p:cNvSpPr/>
            <p:nvPr/>
          </p:nvSpPr>
          <p:spPr>
            <a:xfrm flipV="1">
              <a:off x="7268444" y="514418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9" name="Voľný tvar: obrazec 128">
              <a:extLst>
                <a:ext uri="{FF2B5EF4-FFF2-40B4-BE49-F238E27FC236}">
                  <a16:creationId xmlns:a16="http://schemas.microsoft.com/office/drawing/2014/main" id="{02ABD94E-CA5C-D183-D6E3-1BF2A53CA210}"/>
                </a:ext>
              </a:extLst>
            </p:cNvPr>
            <p:cNvSpPr/>
            <p:nvPr/>
          </p:nvSpPr>
          <p:spPr>
            <a:xfrm flipV="1">
              <a:off x="7208554" y="528023"/>
              <a:ext cx="37569" cy="61015"/>
            </a:xfrm>
            <a:custGeom>
              <a:avLst/>
              <a:gdLst>
                <a:gd name="csX0" fmla="*/ 507 w 37569"/>
                <a:gd name="csY0" fmla="*/ 61083 h 61015"/>
                <a:gd name="csX1" fmla="*/ 15311 w 37569"/>
                <a:gd name="csY1" fmla="*/ 45612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3"/>
                  </a:moveTo>
                  <a:lnTo>
                    <a:pt x="15311" y="45612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0" name="Voľný tvar: obrazec 129">
              <a:extLst>
                <a:ext uri="{FF2B5EF4-FFF2-40B4-BE49-F238E27FC236}">
                  <a16:creationId xmlns:a16="http://schemas.microsoft.com/office/drawing/2014/main" id="{560F7EE2-7F09-0415-44F5-A7422F2E7E41}"/>
                </a:ext>
              </a:extLst>
            </p:cNvPr>
            <p:cNvSpPr/>
            <p:nvPr/>
          </p:nvSpPr>
          <p:spPr>
            <a:xfrm flipV="1">
              <a:off x="7294007" y="517997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1" name="Voľný tvar: obrazec 130">
              <a:extLst>
                <a:ext uri="{FF2B5EF4-FFF2-40B4-BE49-F238E27FC236}">
                  <a16:creationId xmlns:a16="http://schemas.microsoft.com/office/drawing/2014/main" id="{94EFB33D-22FC-B3DD-D812-3F3919978E73}"/>
                </a:ext>
              </a:extLst>
            </p:cNvPr>
            <p:cNvSpPr/>
            <p:nvPr/>
          </p:nvSpPr>
          <p:spPr>
            <a:xfrm flipV="1">
              <a:off x="7298039" y="1217178"/>
              <a:ext cx="820402" cy="1361592"/>
            </a:xfrm>
            <a:custGeom>
              <a:avLst/>
              <a:gdLst>
                <a:gd name="csX0" fmla="*/ 716524 w 820402"/>
                <a:gd name="csY0" fmla="*/ 168601 h 1361592"/>
                <a:gd name="csX1" fmla="*/ 757961 w 820402"/>
                <a:gd name="csY1" fmla="*/ 133136 h 1361592"/>
                <a:gd name="csX2" fmla="*/ 820992 w 820402"/>
                <a:gd name="csY2" fmla="*/ 111466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8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2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5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7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5 h 1361592"/>
                <a:gd name="csX25" fmla="*/ 265528 w 820402"/>
                <a:gd name="csY25" fmla="*/ 640347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89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7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8 h 1361592"/>
                <a:gd name="csX46" fmla="*/ 589 w 820402"/>
                <a:gd name="csY46" fmla="*/ 1016570 h 1361592"/>
                <a:gd name="csX47" fmla="*/ 1572 w 820402"/>
                <a:gd name="csY47" fmla="*/ 1045131 h 1361592"/>
                <a:gd name="csX48" fmla="*/ 18316 w 820402"/>
                <a:gd name="csY48" fmla="*/ 1054971 h 1361592"/>
                <a:gd name="csX49" fmla="*/ 32111 w 820402"/>
                <a:gd name="csY49" fmla="*/ 1088458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2 h 1361592"/>
                <a:gd name="csX58" fmla="*/ 109417 w 820402"/>
                <a:gd name="csY58" fmla="*/ 1208133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7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4 h 1361592"/>
                <a:gd name="csX67" fmla="*/ 193627 w 820402"/>
                <a:gd name="csY67" fmla="*/ 1269187 h 1361592"/>
                <a:gd name="csX68" fmla="*/ 194118 w 820402"/>
                <a:gd name="csY68" fmla="*/ 1285930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4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4" y="168601"/>
                  </a:moveTo>
                  <a:lnTo>
                    <a:pt x="757961" y="133136"/>
                  </a:lnTo>
                  <a:lnTo>
                    <a:pt x="820992" y="111466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8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2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5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7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5"/>
                  </a:lnTo>
                  <a:lnTo>
                    <a:pt x="265528" y="640347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89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7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8"/>
                  </a:lnTo>
                  <a:lnTo>
                    <a:pt x="589" y="1016570"/>
                  </a:lnTo>
                  <a:lnTo>
                    <a:pt x="1572" y="1045131"/>
                  </a:lnTo>
                  <a:lnTo>
                    <a:pt x="18316" y="1054971"/>
                  </a:lnTo>
                  <a:lnTo>
                    <a:pt x="32111" y="1088458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2"/>
                  </a:lnTo>
                  <a:lnTo>
                    <a:pt x="109417" y="1208133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7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4"/>
                  </a:lnTo>
                  <a:lnTo>
                    <a:pt x="193627" y="1269187"/>
                  </a:lnTo>
                  <a:lnTo>
                    <a:pt x="194118" y="1285930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4"/>
                  </a:lnTo>
                  <a:lnTo>
                    <a:pt x="203970" y="136177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2" name="Voľný tvar: obrazec 131">
              <a:extLst>
                <a:ext uri="{FF2B5EF4-FFF2-40B4-BE49-F238E27FC236}">
                  <a16:creationId xmlns:a16="http://schemas.microsoft.com/office/drawing/2014/main" id="{CE308A0E-8FAA-368D-6151-0B86398F8B2A}"/>
                </a:ext>
              </a:extLst>
            </p:cNvPr>
            <p:cNvSpPr/>
            <p:nvPr/>
          </p:nvSpPr>
          <p:spPr>
            <a:xfrm flipV="1">
              <a:off x="7371888" y="2026258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4 h 1518723"/>
                <a:gd name="csX6" fmla="*/ 194904 w 272736"/>
                <a:gd name="csY6" fmla="*/ 1141905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6 h 1518723"/>
                <a:gd name="csX13" fmla="*/ 71461 w 272736"/>
                <a:gd name="csY13" fmla="*/ 658669 h 1518723"/>
                <a:gd name="csX14" fmla="*/ 126619 w 272736"/>
                <a:gd name="csY14" fmla="*/ 550988 h 1518723"/>
                <a:gd name="csX15" fmla="*/ 105604 w 272736"/>
                <a:gd name="csY15" fmla="*/ 419659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4"/>
                  </a:lnTo>
                  <a:lnTo>
                    <a:pt x="194904" y="1141905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6"/>
                  </a:lnTo>
                  <a:lnTo>
                    <a:pt x="71461" y="658669"/>
                  </a:lnTo>
                  <a:lnTo>
                    <a:pt x="126619" y="550988"/>
                  </a:lnTo>
                  <a:lnTo>
                    <a:pt x="105604" y="419659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4" name="Voľný tvar: obrazec 133">
              <a:extLst>
                <a:ext uri="{FF2B5EF4-FFF2-40B4-BE49-F238E27FC236}">
                  <a16:creationId xmlns:a16="http://schemas.microsoft.com/office/drawing/2014/main" id="{80C1CE2E-FAAD-F2F1-953B-621BD5DAC8FC}"/>
                </a:ext>
              </a:extLst>
            </p:cNvPr>
            <p:cNvSpPr/>
            <p:nvPr/>
          </p:nvSpPr>
          <p:spPr>
            <a:xfrm flipV="1">
              <a:off x="7966763" y="2339457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3 h 76826"/>
                <a:gd name="csX2" fmla="*/ 6509 w 66962"/>
                <a:gd name="csY2" fmla="*/ 27854 h 76826"/>
                <a:gd name="csX3" fmla="*/ 600 w 66962"/>
                <a:gd name="csY3" fmla="*/ 62324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6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3"/>
                  </a:lnTo>
                  <a:lnTo>
                    <a:pt x="6509" y="27854"/>
                  </a:lnTo>
                  <a:lnTo>
                    <a:pt x="600" y="62324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6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9" name="Voľný tvar: obrazec 138">
              <a:extLst>
                <a:ext uri="{FF2B5EF4-FFF2-40B4-BE49-F238E27FC236}">
                  <a16:creationId xmlns:a16="http://schemas.microsoft.com/office/drawing/2014/main" id="{C7BAF76F-96F5-E2B1-2210-9437DD0FC0CE}"/>
                </a:ext>
              </a:extLst>
            </p:cNvPr>
            <p:cNvSpPr/>
            <p:nvPr/>
          </p:nvSpPr>
          <p:spPr>
            <a:xfrm flipV="1">
              <a:off x="7263804" y="629930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7 h 829700"/>
                <a:gd name="csX5" fmla="*/ 519 w 261977"/>
                <a:gd name="csY5" fmla="*/ 642286 h 829700"/>
                <a:gd name="csX6" fmla="*/ 23171 w 261977"/>
                <a:gd name="csY6" fmla="*/ 609794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5 h 829700"/>
                <a:gd name="csX17" fmla="*/ 245753 w 261977"/>
                <a:gd name="csY17" fmla="*/ 207959 h 829700"/>
                <a:gd name="csX18" fmla="*/ 245753 w 261977"/>
                <a:gd name="csY18" fmla="*/ 198610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0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2 h 829700"/>
                <a:gd name="csX27" fmla="*/ 224574 w 261977"/>
                <a:gd name="csY27" fmla="*/ 120309 h 829700"/>
                <a:gd name="csX28" fmla="*/ 213248 w 261977"/>
                <a:gd name="csY28" fmla="*/ 117349 h 829700"/>
                <a:gd name="csX29" fmla="*/ 201430 w 261977"/>
                <a:gd name="csY29" fmla="*/ 103074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2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4 h 829700"/>
                <a:gd name="csX37" fmla="*/ 136925 w 261977"/>
                <a:gd name="csY37" fmla="*/ 70570 h 829700"/>
                <a:gd name="csX38" fmla="*/ 127073 w 261977"/>
                <a:gd name="csY38" fmla="*/ 52843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3 h 829700"/>
                <a:gd name="csX42" fmla="*/ 109346 w 261977"/>
                <a:gd name="csY42" fmla="*/ 14921 h 829700"/>
                <a:gd name="csX43" fmla="*/ 104420 w 261977"/>
                <a:gd name="csY43" fmla="*/ 7538 h 829700"/>
                <a:gd name="csX44" fmla="*/ 91129 w 261977"/>
                <a:gd name="csY44" fmla="*/ 155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7"/>
                  </a:lnTo>
                  <a:lnTo>
                    <a:pt x="519" y="642286"/>
                  </a:lnTo>
                  <a:lnTo>
                    <a:pt x="23171" y="609794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5"/>
                  </a:lnTo>
                  <a:lnTo>
                    <a:pt x="245753" y="207959"/>
                  </a:lnTo>
                  <a:lnTo>
                    <a:pt x="245753" y="198610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0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2"/>
                  </a:lnTo>
                  <a:lnTo>
                    <a:pt x="224574" y="120309"/>
                  </a:lnTo>
                  <a:lnTo>
                    <a:pt x="213248" y="117349"/>
                  </a:lnTo>
                  <a:lnTo>
                    <a:pt x="201430" y="103074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2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4"/>
                  </a:lnTo>
                  <a:lnTo>
                    <a:pt x="136925" y="70570"/>
                  </a:lnTo>
                  <a:lnTo>
                    <a:pt x="127073" y="52843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3"/>
                  </a:lnTo>
                  <a:lnTo>
                    <a:pt x="109346" y="14921"/>
                  </a:lnTo>
                  <a:lnTo>
                    <a:pt x="104420" y="7538"/>
                  </a:lnTo>
                  <a:lnTo>
                    <a:pt x="91129" y="155"/>
                  </a:lnTo>
                </a:path>
              </a:pathLst>
            </a:custGeom>
            <a:noFill/>
            <a:ln w="15751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27984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BCF6A-5E7B-2461-D94F-94BA1D726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SUDÁN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A3C99E-78B3-F157-2131-FB4366598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553" y="1777698"/>
            <a:ext cx="5486400" cy="4525963"/>
          </a:xfrm>
        </p:spPr>
        <p:txBody>
          <a:bodyPr/>
          <a:lstStyle/>
          <a:p>
            <a:r>
              <a:rPr lang="sk-SK" dirty="0">
                <a:latin typeface="Aptos" panose="020B0004020202020204" pitchFamily="34" charset="0"/>
              </a:rPr>
              <a:t>Klinika </a:t>
            </a:r>
            <a:r>
              <a:rPr lang="sk-SK" dirty="0" err="1">
                <a:latin typeface="Aptos" panose="020B0004020202020204" pitchFamily="34" charset="0"/>
              </a:rPr>
              <a:t>Abu</a:t>
            </a:r>
            <a:r>
              <a:rPr lang="sk-SK" dirty="0">
                <a:latin typeface="Aptos" panose="020B0004020202020204" pitchFamily="34" charset="0"/>
              </a:rPr>
              <a:t> </a:t>
            </a:r>
            <a:r>
              <a:rPr lang="sk-SK" dirty="0" err="1">
                <a:latin typeface="Aptos" panose="020B0004020202020204" pitchFamily="34" charset="0"/>
              </a:rPr>
              <a:t>Rof</a:t>
            </a:r>
            <a:endParaRPr lang="sk-SK" dirty="0">
              <a:latin typeface="Aptos" panose="020B0004020202020204" pitchFamily="34" charset="0"/>
            </a:endParaRPr>
          </a:p>
        </p:txBody>
      </p:sp>
      <p:pic>
        <p:nvPicPr>
          <p:cNvPr id="5" name="Obrázok 4" descr="Obrázok, na ktorom je vnútri, osoba, ošatenie, stena&#10;&#10;Obsah vygenerovaný pomocou AI môže byť nesprávny.">
            <a:extLst>
              <a:ext uri="{FF2B5EF4-FFF2-40B4-BE49-F238E27FC236}">
                <a16:creationId xmlns:a16="http://schemas.microsoft.com/office/drawing/2014/main" id="{56DED5E0-7C98-D86B-8CAB-F06840E2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2" y="1016000"/>
            <a:ext cx="4014714" cy="2676476"/>
          </a:xfrm>
          <a:prstGeom prst="roundRect">
            <a:avLst>
              <a:gd name="adj" fmla="val 10973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32E0AC1-1487-F482-5D49-737F31898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pic>
        <p:nvPicPr>
          <p:cNvPr id="6" name="Obrázok 5" descr="Obrázok, na ktorom je osoba, vnútri, ošatenie, stena&#10;&#10;Obsah vygenerovaný pomocou AI môže byť nesprávny.">
            <a:extLst>
              <a:ext uri="{FF2B5EF4-FFF2-40B4-BE49-F238E27FC236}">
                <a16:creationId xmlns:a16="http://schemas.microsoft.com/office/drawing/2014/main" id="{30B479B4-05E1-EEF5-A756-139593349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8" y="3957730"/>
            <a:ext cx="4010703" cy="2676476"/>
          </a:xfrm>
          <a:prstGeom prst="roundRect">
            <a:avLst>
              <a:gd name="adj" fmla="val 11447"/>
            </a:avLst>
          </a:prstGeom>
        </p:spPr>
      </p:pic>
      <p:pic>
        <p:nvPicPr>
          <p:cNvPr id="8" name="Obrázok 7" descr="Obrázok, na ktorom je ošatenie, osoba, exteriér, žena&#10;&#10;Obsah vygenerovaný pomocou AI môže byť nesprávny.">
            <a:extLst>
              <a:ext uri="{FF2B5EF4-FFF2-40B4-BE49-F238E27FC236}">
                <a16:creationId xmlns:a16="http://schemas.microsoft.com/office/drawing/2014/main" id="{EB684392-0F3C-6708-A14C-0C68ACB5F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220" y="3257732"/>
            <a:ext cx="5059651" cy="3376474"/>
          </a:xfrm>
          <a:prstGeom prst="roundRect">
            <a:avLst>
              <a:gd name="adj" fmla="val 8016"/>
            </a:avLst>
          </a:prstGeom>
        </p:spPr>
      </p:pic>
      <p:grpSp>
        <p:nvGrpSpPr>
          <p:cNvPr id="7" name="Grafický objekt 4">
            <a:extLst>
              <a:ext uri="{FF2B5EF4-FFF2-40B4-BE49-F238E27FC236}">
                <a16:creationId xmlns:a16="http://schemas.microsoft.com/office/drawing/2014/main" id="{9933F19A-ECC8-9BB7-7F05-56BC7043F992}"/>
              </a:ext>
            </a:extLst>
          </p:cNvPr>
          <p:cNvGrpSpPr/>
          <p:nvPr/>
        </p:nvGrpSpPr>
        <p:grpSpPr>
          <a:xfrm>
            <a:off x="9098683" y="634698"/>
            <a:ext cx="2341421" cy="2504432"/>
            <a:chOff x="3379841" y="-15"/>
            <a:chExt cx="6413463" cy="6859971"/>
          </a:xfrm>
        </p:grpSpPr>
        <p:sp>
          <p:nvSpPr>
            <p:cNvPr id="9" name="Voľný tvar: obrazec 8">
              <a:extLst>
                <a:ext uri="{FF2B5EF4-FFF2-40B4-BE49-F238E27FC236}">
                  <a16:creationId xmlns:a16="http://schemas.microsoft.com/office/drawing/2014/main" id="{A4EA8007-F41E-3A0E-3235-195DD39C63C4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2" name="Voľný tvar: obrazec 11">
              <a:extLst>
                <a:ext uri="{FF2B5EF4-FFF2-40B4-BE49-F238E27FC236}">
                  <a16:creationId xmlns:a16="http://schemas.microsoft.com/office/drawing/2014/main" id="{80B49E91-4DF0-0F62-28FA-4D64ADD487E4}"/>
                </a:ext>
              </a:extLst>
            </p:cNvPr>
            <p:cNvSpPr/>
            <p:nvPr/>
          </p:nvSpPr>
          <p:spPr>
            <a:xfrm flipV="1">
              <a:off x="7025177" y="1307309"/>
              <a:ext cx="1538088" cy="1406040"/>
            </a:xfrm>
            <a:custGeom>
              <a:avLst/>
              <a:gdLst>
                <a:gd name="csX0" fmla="*/ 1534345 w 1538088"/>
                <a:gd name="csY0" fmla="*/ 929975 h 1406040"/>
                <a:gd name="csX1" fmla="*/ 1424043 w 1538088"/>
                <a:gd name="csY1" fmla="*/ 1024529 h 1406040"/>
                <a:gd name="csX2" fmla="*/ 1376760 w 1538088"/>
                <a:gd name="csY2" fmla="*/ 1218876 h 1406040"/>
                <a:gd name="csX3" fmla="*/ 1334744 w 1538088"/>
                <a:gd name="csY3" fmla="*/ 1260893 h 1406040"/>
                <a:gd name="csX4" fmla="*/ 1334744 w 1538088"/>
                <a:gd name="csY4" fmla="*/ 1323924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1 h 1406040"/>
                <a:gd name="csX8" fmla="*/ 1163540 w 1538088"/>
                <a:gd name="csY8" fmla="*/ 1389261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8 h 1406040"/>
                <a:gd name="csX15" fmla="*/ 858916 w 1538088"/>
                <a:gd name="csY15" fmla="*/ 1320762 h 1406040"/>
                <a:gd name="csX16" fmla="*/ 848093 w 1538088"/>
                <a:gd name="csY16" fmla="*/ 1318960 h 1406040"/>
                <a:gd name="csX17" fmla="*/ 839085 w 1538088"/>
                <a:gd name="csY17" fmla="*/ 1300944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6 h 1406040"/>
                <a:gd name="csX23" fmla="*/ 113500 w 1538088"/>
                <a:gd name="csY23" fmla="*/ 641074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8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5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3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8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3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3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8 h 1406040"/>
                <a:gd name="csX72" fmla="*/ 1195553 w 1538088"/>
                <a:gd name="csY72" fmla="*/ 194601 h 1406040"/>
                <a:gd name="csX73" fmla="*/ 1216568 w 1538088"/>
                <a:gd name="csY73" fmla="*/ 228744 h 1406040"/>
                <a:gd name="csX74" fmla="*/ 1234949 w 1538088"/>
                <a:gd name="csY74" fmla="*/ 210362 h 1406040"/>
                <a:gd name="csX75" fmla="*/ 1255951 w 1538088"/>
                <a:gd name="csY75" fmla="*/ 231364 h 1406040"/>
                <a:gd name="csX76" fmla="*/ 1261218 w 1538088"/>
                <a:gd name="csY76" fmla="*/ 315410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7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29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5"/>
                  </a:moveTo>
                  <a:lnTo>
                    <a:pt x="1424043" y="1024529"/>
                  </a:lnTo>
                  <a:lnTo>
                    <a:pt x="1376760" y="1218876"/>
                  </a:lnTo>
                  <a:lnTo>
                    <a:pt x="1334744" y="1260893"/>
                  </a:lnTo>
                  <a:lnTo>
                    <a:pt x="1334744" y="1323924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1"/>
                  </a:lnTo>
                  <a:lnTo>
                    <a:pt x="1163540" y="1389261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8"/>
                  </a:lnTo>
                  <a:lnTo>
                    <a:pt x="858916" y="1320762"/>
                  </a:lnTo>
                  <a:lnTo>
                    <a:pt x="848093" y="1318960"/>
                  </a:lnTo>
                  <a:lnTo>
                    <a:pt x="839085" y="1300944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6"/>
                  </a:lnTo>
                  <a:lnTo>
                    <a:pt x="113500" y="641074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8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5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3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7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8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3"/>
                    <a:pt x="691290" y="89553"/>
                  </a:cubicBezTo>
                  <a:cubicBezTo>
                    <a:pt x="701810" y="89553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3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8"/>
                  </a:lnTo>
                  <a:lnTo>
                    <a:pt x="1195553" y="194601"/>
                  </a:lnTo>
                  <a:lnTo>
                    <a:pt x="1216568" y="228744"/>
                  </a:lnTo>
                  <a:lnTo>
                    <a:pt x="1234949" y="210362"/>
                  </a:lnTo>
                  <a:lnTo>
                    <a:pt x="1255951" y="231364"/>
                  </a:lnTo>
                  <a:lnTo>
                    <a:pt x="1261218" y="315410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7" y="838055"/>
                  </a:lnTo>
                  <a:lnTo>
                    <a:pt x="1421410" y="827548"/>
                  </a:lnTo>
                  <a:lnTo>
                    <a:pt x="1450312" y="845929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ED9A0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" name="Voľný tvar: obrazec 16">
              <a:extLst>
                <a:ext uri="{FF2B5EF4-FFF2-40B4-BE49-F238E27FC236}">
                  <a16:creationId xmlns:a16="http://schemas.microsoft.com/office/drawing/2014/main" id="{C3640345-965E-451C-65C2-D7774215B753}"/>
                </a:ext>
              </a:extLst>
            </p:cNvPr>
            <p:cNvSpPr/>
            <p:nvPr/>
          </p:nvSpPr>
          <p:spPr>
            <a:xfrm flipV="1">
              <a:off x="7025177" y="1307309"/>
              <a:ext cx="1538088" cy="1406040"/>
            </a:xfrm>
            <a:custGeom>
              <a:avLst/>
              <a:gdLst>
                <a:gd name="csX0" fmla="*/ 1534345 w 1538088"/>
                <a:gd name="csY0" fmla="*/ 929975 h 1406040"/>
                <a:gd name="csX1" fmla="*/ 1424043 w 1538088"/>
                <a:gd name="csY1" fmla="*/ 1024529 h 1406040"/>
                <a:gd name="csX2" fmla="*/ 1376760 w 1538088"/>
                <a:gd name="csY2" fmla="*/ 1218876 h 1406040"/>
                <a:gd name="csX3" fmla="*/ 1334744 w 1538088"/>
                <a:gd name="csY3" fmla="*/ 1260893 h 1406040"/>
                <a:gd name="csX4" fmla="*/ 1334744 w 1538088"/>
                <a:gd name="csY4" fmla="*/ 1323924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1 h 1406040"/>
                <a:gd name="csX8" fmla="*/ 1163540 w 1538088"/>
                <a:gd name="csY8" fmla="*/ 1389261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8 h 1406040"/>
                <a:gd name="csX15" fmla="*/ 858916 w 1538088"/>
                <a:gd name="csY15" fmla="*/ 1320762 h 1406040"/>
                <a:gd name="csX16" fmla="*/ 848093 w 1538088"/>
                <a:gd name="csY16" fmla="*/ 1318960 h 1406040"/>
                <a:gd name="csX17" fmla="*/ 839085 w 1538088"/>
                <a:gd name="csY17" fmla="*/ 1300944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6 h 1406040"/>
                <a:gd name="csX23" fmla="*/ 113500 w 1538088"/>
                <a:gd name="csY23" fmla="*/ 641074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8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5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3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8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3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3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8 h 1406040"/>
                <a:gd name="csX72" fmla="*/ 1195553 w 1538088"/>
                <a:gd name="csY72" fmla="*/ 194601 h 1406040"/>
                <a:gd name="csX73" fmla="*/ 1216568 w 1538088"/>
                <a:gd name="csY73" fmla="*/ 228744 h 1406040"/>
                <a:gd name="csX74" fmla="*/ 1234949 w 1538088"/>
                <a:gd name="csY74" fmla="*/ 210362 h 1406040"/>
                <a:gd name="csX75" fmla="*/ 1255951 w 1538088"/>
                <a:gd name="csY75" fmla="*/ 231364 h 1406040"/>
                <a:gd name="csX76" fmla="*/ 1261218 w 1538088"/>
                <a:gd name="csY76" fmla="*/ 315410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7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29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5"/>
                  </a:moveTo>
                  <a:lnTo>
                    <a:pt x="1424043" y="1024529"/>
                  </a:lnTo>
                  <a:lnTo>
                    <a:pt x="1376760" y="1218876"/>
                  </a:lnTo>
                  <a:lnTo>
                    <a:pt x="1334744" y="1260893"/>
                  </a:lnTo>
                  <a:lnTo>
                    <a:pt x="1334744" y="1323924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1"/>
                  </a:lnTo>
                  <a:lnTo>
                    <a:pt x="1163540" y="1389261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8"/>
                  </a:lnTo>
                  <a:lnTo>
                    <a:pt x="858916" y="1320762"/>
                  </a:lnTo>
                  <a:lnTo>
                    <a:pt x="848093" y="1318960"/>
                  </a:lnTo>
                  <a:lnTo>
                    <a:pt x="839085" y="1300944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6"/>
                  </a:lnTo>
                  <a:lnTo>
                    <a:pt x="113500" y="641074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8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5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3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7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8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3"/>
                    <a:pt x="691290" y="89553"/>
                  </a:cubicBezTo>
                  <a:cubicBezTo>
                    <a:pt x="701810" y="89553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3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8"/>
                  </a:lnTo>
                  <a:lnTo>
                    <a:pt x="1195553" y="194601"/>
                  </a:lnTo>
                  <a:lnTo>
                    <a:pt x="1216568" y="228744"/>
                  </a:lnTo>
                  <a:lnTo>
                    <a:pt x="1234949" y="210362"/>
                  </a:lnTo>
                  <a:lnTo>
                    <a:pt x="1255951" y="231364"/>
                  </a:lnTo>
                  <a:lnTo>
                    <a:pt x="1261218" y="315410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7" y="838055"/>
                  </a:lnTo>
                  <a:lnTo>
                    <a:pt x="1421410" y="827548"/>
                  </a:lnTo>
                  <a:lnTo>
                    <a:pt x="1450312" y="845929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404C98"/>
            </a:solidFill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Voľný tvar: obrazec 20">
              <a:extLst>
                <a:ext uri="{FF2B5EF4-FFF2-40B4-BE49-F238E27FC236}">
                  <a16:creationId xmlns:a16="http://schemas.microsoft.com/office/drawing/2014/main" id="{BC333212-E758-52DB-E9E1-CFDC51A8AE26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384423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EC14B-3121-0411-681F-FB83964E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ERITREA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5AD735D4-2111-6D7C-AB41-919F317E4929}"/>
              </a:ext>
            </a:extLst>
          </p:cNvPr>
          <p:cNvSpPr txBox="1"/>
          <p:nvPr/>
        </p:nvSpPr>
        <p:spPr>
          <a:xfrm rot="7807542">
            <a:off x="10768194" y="1023031"/>
            <a:ext cx="5396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b="0" dirty="0">
                <a:solidFill>
                  <a:schemeClr val="tx1"/>
                </a:solidFill>
                <a:latin typeface="Aptos" panose="020B0004020202020204" pitchFamily="34" charset="0"/>
              </a:rPr>
              <a:t>→</a:t>
            </a:r>
            <a:endParaRPr lang="sk-SK" sz="3200" dirty="0"/>
          </a:p>
        </p:txBody>
      </p:sp>
      <p:graphicFrame>
        <p:nvGraphicFramePr>
          <p:cNvPr id="42" name="Zástupný objekt pre obsah 41">
            <a:extLst>
              <a:ext uri="{FF2B5EF4-FFF2-40B4-BE49-F238E27FC236}">
                <a16:creationId xmlns:a16="http://schemas.microsoft.com/office/drawing/2014/main" id="{FFE983E7-BAAC-26F0-149A-792E0E214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792289"/>
              </p:ext>
            </p:extLst>
          </p:nvPr>
        </p:nvGraphicFramePr>
        <p:xfrm>
          <a:off x="609600" y="1634274"/>
          <a:ext cx="74168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711973144"/>
                    </a:ext>
                  </a:extLst>
                </a:gridCol>
                <a:gridCol w="5397500">
                  <a:extLst>
                    <a:ext uri="{9D8B030D-6E8A-4147-A177-3AD203B41FA5}">
                      <a16:colId xmlns:a16="http://schemas.microsoft.com/office/drawing/2014/main" val="1505277947"/>
                    </a:ext>
                  </a:extLst>
                </a:gridCol>
              </a:tblGrid>
              <a:tr h="540126">
                <a:tc>
                  <a:txBody>
                    <a:bodyPr/>
                    <a:lstStyle/>
                    <a:p>
                      <a:pPr algn="l"/>
                      <a:r>
                        <a:rPr lang="sk-SK" sz="3200" b="1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Adi</a:t>
                      </a:r>
                      <a:r>
                        <a:rPr lang="sk-SK" sz="3200" b="1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</a:t>
                      </a:r>
                      <a:r>
                        <a:rPr lang="sk-SK" sz="3200" b="1" dirty="0" err="1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Quala</a:t>
                      </a:r>
                      <a:endParaRPr lang="sk-SK" sz="3200" b="1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- škola → zoštátnená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394365"/>
                  </a:ext>
                </a:extLst>
              </a:tr>
              <a:tr h="399252">
                <a:tc>
                  <a:txBody>
                    <a:bodyPr/>
                    <a:lstStyle/>
                    <a:p>
                      <a:pPr algn="ctr"/>
                      <a:endParaRPr lang="sk-SK" sz="3200" b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32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- internát, evanjelický zbor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17138"/>
                  </a:ext>
                </a:extLst>
              </a:tr>
            </a:tbl>
          </a:graphicData>
        </a:graphic>
      </p:graphicFrame>
      <p:pic>
        <p:nvPicPr>
          <p:cNvPr id="5" name="Obrázok 4" descr="Obrázok, na ktorom je ošatenie, osoba, nábytok, vzdelávanie&#10;&#10;Obsah vygenerovaný pomocou AI môže byť nesprávny.">
            <a:extLst>
              <a:ext uri="{FF2B5EF4-FFF2-40B4-BE49-F238E27FC236}">
                <a16:creationId xmlns:a16="http://schemas.microsoft.com/office/drawing/2014/main" id="{C2C08AF7-1F57-DE54-194E-C753D509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68" y="3316287"/>
            <a:ext cx="4356100" cy="3267075"/>
          </a:xfrm>
          <a:prstGeom prst="roundRect">
            <a:avLst>
              <a:gd name="adj" fmla="val 10836"/>
            </a:avLst>
          </a:prstGeom>
        </p:spPr>
      </p:pic>
      <p:pic>
        <p:nvPicPr>
          <p:cNvPr id="7" name="Obrázok 6" descr="Obrázok, na ktorom je osoba, ľudská tvár, ošatenie, exteriér&#10;&#10;Obsah vygenerovaný pomocou AI môže byť nesprávny.">
            <a:extLst>
              <a:ext uri="{FF2B5EF4-FFF2-40B4-BE49-F238E27FC236}">
                <a16:creationId xmlns:a16="http://schemas.microsoft.com/office/drawing/2014/main" id="{881E4CA9-5773-6E51-DBBB-6E994A60C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37943"/>
            <a:ext cx="5729432" cy="3223761"/>
          </a:xfrm>
          <a:prstGeom prst="roundRect">
            <a:avLst>
              <a:gd name="adj" fmla="val 10758"/>
            </a:avLst>
          </a:prstGeom>
        </p:spPr>
      </p:pic>
      <p:grpSp>
        <p:nvGrpSpPr>
          <p:cNvPr id="6" name="Grafický objekt 4">
            <a:extLst>
              <a:ext uri="{FF2B5EF4-FFF2-40B4-BE49-F238E27FC236}">
                <a16:creationId xmlns:a16="http://schemas.microsoft.com/office/drawing/2014/main" id="{2B7742AE-1CF3-B1E8-EB29-E19EDE074D4E}"/>
              </a:ext>
            </a:extLst>
          </p:cNvPr>
          <p:cNvGrpSpPr/>
          <p:nvPr/>
        </p:nvGrpSpPr>
        <p:grpSpPr>
          <a:xfrm>
            <a:off x="9552674" y="846138"/>
            <a:ext cx="1687403" cy="1804881"/>
            <a:chOff x="3379841" y="-15"/>
            <a:chExt cx="6413463" cy="6859971"/>
          </a:xfrm>
        </p:grpSpPr>
        <p:sp>
          <p:nvSpPr>
            <p:cNvPr id="8" name="Voľný tvar: obrazec 7">
              <a:extLst>
                <a:ext uri="{FF2B5EF4-FFF2-40B4-BE49-F238E27FC236}">
                  <a16:creationId xmlns:a16="http://schemas.microsoft.com/office/drawing/2014/main" id="{F508A125-1074-85B6-B18B-9AFDE5D19265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Voľný tvar: obrazec 12">
              <a:extLst>
                <a:ext uri="{FF2B5EF4-FFF2-40B4-BE49-F238E27FC236}">
                  <a16:creationId xmlns:a16="http://schemas.microsoft.com/office/drawing/2014/main" id="{8CD20B26-5041-0D95-527E-8A3E4C77A695}"/>
                </a:ext>
              </a:extLst>
            </p:cNvPr>
            <p:cNvSpPr/>
            <p:nvPr/>
          </p:nvSpPr>
          <p:spPr>
            <a:xfrm flipV="1">
              <a:off x="8393468" y="1783619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7 h 538733"/>
                <a:gd name="csX2" fmla="*/ 77087 w 629444"/>
                <a:gd name="csY2" fmla="*/ 185144 h 538733"/>
                <a:gd name="csX3" fmla="*/ 103532 w 629444"/>
                <a:gd name="csY3" fmla="*/ 158699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0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3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7 h 538733"/>
                <a:gd name="csX19" fmla="*/ 630045 w 629444"/>
                <a:gd name="csY19" fmla="*/ 32763 h 538733"/>
                <a:gd name="csX20" fmla="*/ 623040 w 629444"/>
                <a:gd name="csY20" fmla="*/ 45210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1 h 538733"/>
                <a:gd name="csX25" fmla="*/ 267454 w 629444"/>
                <a:gd name="csY25" fmla="*/ 319497 h 538733"/>
                <a:gd name="csX26" fmla="*/ 238968 w 629444"/>
                <a:gd name="csY26" fmla="*/ 402043 h 538733"/>
                <a:gd name="csX27" fmla="*/ 166060 w 629444"/>
                <a:gd name="csY27" fmla="*/ 538966 h 538733"/>
                <a:gd name="csX28" fmla="*/ 170394 w 629444"/>
                <a:gd name="csY28" fmla="*/ 527060 h 538733"/>
                <a:gd name="csX29" fmla="*/ 150311 w 629444"/>
                <a:gd name="csY29" fmla="*/ 496937 h 538733"/>
                <a:gd name="csX30" fmla="*/ 108294 w 629444"/>
                <a:gd name="csY30" fmla="*/ 494316 h 538733"/>
                <a:gd name="csX31" fmla="*/ 82026 w 629444"/>
                <a:gd name="csY31" fmla="*/ 475935 h 538733"/>
                <a:gd name="csX32" fmla="*/ 82026 w 629444"/>
                <a:gd name="csY32" fmla="*/ 454920 h 538733"/>
                <a:gd name="csX33" fmla="*/ 53137 w 629444"/>
                <a:gd name="csY33" fmla="*/ 436539 h 538733"/>
                <a:gd name="csX34" fmla="*/ 47884 w 629444"/>
                <a:gd name="csY34" fmla="*/ 447033 h 538733"/>
                <a:gd name="csX35" fmla="*/ 29502 w 629444"/>
                <a:gd name="csY35" fmla="*/ 447033 h 538733"/>
                <a:gd name="csX36" fmla="*/ 37376 w 629444"/>
                <a:gd name="csY36" fmla="*/ 378748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7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699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0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3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7"/>
                  </a:lnTo>
                  <a:lnTo>
                    <a:pt x="630045" y="32763"/>
                  </a:lnTo>
                  <a:lnTo>
                    <a:pt x="623040" y="45210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1"/>
                  </a:lnTo>
                  <a:lnTo>
                    <a:pt x="267454" y="319497"/>
                  </a:lnTo>
                  <a:lnTo>
                    <a:pt x="238968" y="402043"/>
                  </a:lnTo>
                  <a:lnTo>
                    <a:pt x="166060" y="538966"/>
                  </a:lnTo>
                  <a:lnTo>
                    <a:pt x="170394" y="527060"/>
                  </a:lnTo>
                  <a:lnTo>
                    <a:pt x="150311" y="496937"/>
                  </a:lnTo>
                  <a:lnTo>
                    <a:pt x="108294" y="494316"/>
                  </a:lnTo>
                  <a:lnTo>
                    <a:pt x="82026" y="475935"/>
                  </a:lnTo>
                  <a:lnTo>
                    <a:pt x="82026" y="454920"/>
                  </a:lnTo>
                  <a:lnTo>
                    <a:pt x="53137" y="436539"/>
                  </a:lnTo>
                  <a:lnTo>
                    <a:pt x="47884" y="447033"/>
                  </a:lnTo>
                  <a:lnTo>
                    <a:pt x="29502" y="447033"/>
                  </a:lnTo>
                  <a:lnTo>
                    <a:pt x="37376" y="378748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Voľný tvar: obrazec 17">
              <a:extLst>
                <a:ext uri="{FF2B5EF4-FFF2-40B4-BE49-F238E27FC236}">
                  <a16:creationId xmlns:a16="http://schemas.microsoft.com/office/drawing/2014/main" id="{A4A2810A-D872-96DF-94D3-3C2E0B8A56BC}"/>
                </a:ext>
              </a:extLst>
            </p:cNvPr>
            <p:cNvSpPr/>
            <p:nvPr/>
          </p:nvSpPr>
          <p:spPr>
            <a:xfrm flipV="1">
              <a:off x="8393478" y="1783619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7 h 538733"/>
                <a:gd name="csX2" fmla="*/ 77087 w 629444"/>
                <a:gd name="csY2" fmla="*/ 185144 h 538733"/>
                <a:gd name="csX3" fmla="*/ 103532 w 629444"/>
                <a:gd name="csY3" fmla="*/ 158699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0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3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7 h 538733"/>
                <a:gd name="csX19" fmla="*/ 630045 w 629444"/>
                <a:gd name="csY19" fmla="*/ 32763 h 538733"/>
                <a:gd name="csX20" fmla="*/ 623040 w 629444"/>
                <a:gd name="csY20" fmla="*/ 45210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1 h 538733"/>
                <a:gd name="csX25" fmla="*/ 267454 w 629444"/>
                <a:gd name="csY25" fmla="*/ 319497 h 538733"/>
                <a:gd name="csX26" fmla="*/ 238968 w 629444"/>
                <a:gd name="csY26" fmla="*/ 402043 h 538733"/>
                <a:gd name="csX27" fmla="*/ 166060 w 629444"/>
                <a:gd name="csY27" fmla="*/ 538966 h 538733"/>
                <a:gd name="csX28" fmla="*/ 170394 w 629444"/>
                <a:gd name="csY28" fmla="*/ 527060 h 538733"/>
                <a:gd name="csX29" fmla="*/ 150311 w 629444"/>
                <a:gd name="csY29" fmla="*/ 496937 h 538733"/>
                <a:gd name="csX30" fmla="*/ 108294 w 629444"/>
                <a:gd name="csY30" fmla="*/ 494316 h 538733"/>
                <a:gd name="csX31" fmla="*/ 82026 w 629444"/>
                <a:gd name="csY31" fmla="*/ 475935 h 538733"/>
                <a:gd name="csX32" fmla="*/ 82026 w 629444"/>
                <a:gd name="csY32" fmla="*/ 454920 h 538733"/>
                <a:gd name="csX33" fmla="*/ 53137 w 629444"/>
                <a:gd name="csY33" fmla="*/ 436539 h 538733"/>
                <a:gd name="csX34" fmla="*/ 47884 w 629444"/>
                <a:gd name="csY34" fmla="*/ 447033 h 538733"/>
                <a:gd name="csX35" fmla="*/ 29502 w 629444"/>
                <a:gd name="csY35" fmla="*/ 447033 h 538733"/>
                <a:gd name="csX36" fmla="*/ 37376 w 629444"/>
                <a:gd name="csY36" fmla="*/ 378748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7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699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0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3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7"/>
                  </a:lnTo>
                  <a:lnTo>
                    <a:pt x="630045" y="32763"/>
                  </a:lnTo>
                  <a:lnTo>
                    <a:pt x="623040" y="45210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1"/>
                  </a:lnTo>
                  <a:lnTo>
                    <a:pt x="267454" y="319497"/>
                  </a:lnTo>
                  <a:lnTo>
                    <a:pt x="238968" y="402043"/>
                  </a:lnTo>
                  <a:lnTo>
                    <a:pt x="166060" y="538966"/>
                  </a:lnTo>
                  <a:lnTo>
                    <a:pt x="170394" y="527060"/>
                  </a:lnTo>
                  <a:lnTo>
                    <a:pt x="150311" y="496937"/>
                  </a:lnTo>
                  <a:lnTo>
                    <a:pt x="108294" y="494316"/>
                  </a:lnTo>
                  <a:lnTo>
                    <a:pt x="82026" y="475935"/>
                  </a:lnTo>
                  <a:lnTo>
                    <a:pt x="82026" y="454920"/>
                  </a:lnTo>
                  <a:lnTo>
                    <a:pt x="53137" y="436539"/>
                  </a:lnTo>
                  <a:lnTo>
                    <a:pt x="47884" y="447033"/>
                  </a:lnTo>
                  <a:lnTo>
                    <a:pt x="29502" y="447033"/>
                  </a:lnTo>
                  <a:lnTo>
                    <a:pt x="37376" y="378748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404C98"/>
            </a:solidFill>
            <a:ln w="787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Voľný tvar: obrazec 19">
              <a:extLst>
                <a:ext uri="{FF2B5EF4-FFF2-40B4-BE49-F238E27FC236}">
                  <a16:creationId xmlns:a16="http://schemas.microsoft.com/office/drawing/2014/main" id="{DA3AF3DF-8401-56F4-4B10-007775447EB8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60BAF8EB-9033-599B-648C-0D64D8FEB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C8271F17-2F69-012E-09BC-A1E9429A2316}"/>
              </a:ext>
            </a:extLst>
          </p:cNvPr>
          <p:cNvSpPr/>
          <p:nvPr/>
        </p:nvSpPr>
        <p:spPr>
          <a:xfrm>
            <a:off x="668375" y="1195543"/>
            <a:ext cx="10642600" cy="1716376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31D31518-D25C-6E11-2262-F8FAE2D3FC08}"/>
              </a:ext>
            </a:extLst>
          </p:cNvPr>
          <p:cNvSpPr/>
          <p:nvPr/>
        </p:nvSpPr>
        <p:spPr>
          <a:xfrm>
            <a:off x="668375" y="4242390"/>
            <a:ext cx="10642600" cy="2256663"/>
          </a:xfrm>
          <a:prstGeom prst="roundRect">
            <a:avLst>
              <a:gd name="adj" fmla="val 8273"/>
            </a:avLst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7985B07-B67E-922C-EBC2-9ED073000B03}"/>
              </a:ext>
            </a:extLst>
          </p:cNvPr>
          <p:cNvSpPr txBox="1"/>
          <p:nvPr/>
        </p:nvSpPr>
        <p:spPr>
          <a:xfrm>
            <a:off x="978196" y="1351508"/>
            <a:ext cx="91356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Aptos" panose="020B0004020202020204" pitchFamily="34" charset="0"/>
              </a:rPr>
              <a:t>Kresťanská charitatívna organizácia pôsobiaca v šiestich afrických krajinách.</a:t>
            </a:r>
          </a:p>
          <a:p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sk-SK" sz="4000" dirty="0">
                <a:solidFill>
                  <a:schemeClr val="bg1"/>
                </a:solidFill>
                <a:latin typeface="Aptos" panose="020B0004020202020204" pitchFamily="34" charset="0"/>
              </a:rPr>
              <a:t>Každému, bez ohľadu na pôvod, pohlavie, farbu pleti, náboženskú príslušnosť alebo svetonázor.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6E7AEDDF-0EFF-791E-3A26-FAF5CC5F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23691" y="342438"/>
            <a:ext cx="1197104" cy="117363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C5559EC-EFD0-CA6A-C5B0-1FC39CEF1DC8}"/>
              </a:ext>
            </a:extLst>
          </p:cNvPr>
          <p:cNvSpPr txBox="1"/>
          <p:nvPr/>
        </p:nvSpPr>
        <p:spPr>
          <a:xfrm>
            <a:off x="978196" y="610768"/>
            <a:ext cx="400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ptos" panose="020B0004020202020204" pitchFamily="34" charset="0"/>
              </a:rPr>
              <a:t>Kto sme?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162D8A4-ECDD-C89D-DF05-F028A7A1F8F0}"/>
              </a:ext>
            </a:extLst>
          </p:cNvPr>
          <p:cNvSpPr txBox="1"/>
          <p:nvPr/>
        </p:nvSpPr>
        <p:spPr>
          <a:xfrm>
            <a:off x="1122630" y="3429000"/>
            <a:ext cx="371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latin typeface="Aptos" panose="020B0004020202020204" pitchFamily="34" charset="0"/>
              </a:rPr>
              <a:t>Komu pomáhame?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57B84A-D534-F7D3-C11B-8001DE5A8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4" b="22323"/>
          <a:stretch>
            <a:fillRect/>
          </a:stretch>
        </p:blipFill>
        <p:spPr bwMode="auto">
          <a:xfrm>
            <a:off x="9095572" y="3249829"/>
            <a:ext cx="2346420" cy="2256663"/>
          </a:xfrm>
          <a:prstGeom prst="roundRect">
            <a:avLst>
              <a:gd name="adj" fmla="val 72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7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B1E0ECCD-E8BC-B386-787F-17B4D2F54A53}"/>
              </a:ext>
            </a:extLst>
          </p:cNvPr>
          <p:cNvSpPr/>
          <p:nvPr/>
        </p:nvSpPr>
        <p:spPr>
          <a:xfrm>
            <a:off x="845800" y="1473200"/>
            <a:ext cx="7864872" cy="4432300"/>
          </a:xfrm>
          <a:prstGeom prst="roundRect">
            <a:avLst>
              <a:gd name="adj" fmla="val 9217"/>
            </a:avLst>
          </a:prstGeom>
          <a:solidFill>
            <a:srgbClr val="404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BBC887-D100-348E-A730-AD1319F1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ETIÓPIA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B63A0D-03D8-180B-EC9F-3F9576702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30" y="1787788"/>
            <a:ext cx="7687377" cy="452596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Vzdelávacie </a:t>
            </a:r>
            <a:r>
              <a:rPr lang="sk-SK" b="1" dirty="0" err="1">
                <a:solidFill>
                  <a:schemeClr val="bg1"/>
                </a:solidFill>
                <a:latin typeface="Aptos" panose="020B0004020202020204" pitchFamily="34" charset="0"/>
              </a:rPr>
              <a:t>Misrach</a:t>
            </a:r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 centrum </a:t>
            </a: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pre postihnutých ľudí</a:t>
            </a:r>
          </a:p>
          <a:p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Klinika </a:t>
            </a:r>
            <a:r>
              <a:rPr lang="sk-SK" b="1" dirty="0" err="1">
                <a:solidFill>
                  <a:schemeClr val="bg1"/>
                </a:solidFill>
                <a:latin typeface="Aptos" panose="020B0004020202020204" pitchFamily="34" charset="0"/>
              </a:rPr>
              <a:t>Walga</a:t>
            </a:r>
            <a:endParaRPr lang="sk-SK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2"/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jej súčasť: </a:t>
            </a:r>
            <a:r>
              <a:rPr lang="sk-SK" sz="3200" b="1" dirty="0">
                <a:solidFill>
                  <a:schemeClr val="bg1"/>
                </a:solidFill>
                <a:latin typeface="Aptos" panose="020B0004020202020204" pitchFamily="34" charset="0"/>
              </a:rPr>
              <a:t>centrum </a:t>
            </a:r>
            <a:r>
              <a:rPr lang="sk-SK" sz="3200" b="1" dirty="0" err="1">
                <a:solidFill>
                  <a:schemeClr val="bg1"/>
                </a:solidFill>
                <a:latin typeface="Aptos" panose="020B0004020202020204" pitchFamily="34" charset="0"/>
              </a:rPr>
              <a:t>Tsigereda</a:t>
            </a:r>
            <a:r>
              <a:rPr lang="sk-SK" sz="3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– pre nechcene tehotné mladé ženy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Poľnohospodársky vzdelávací </a:t>
            </a:r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projekt Nono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DCEE269B-C494-8C4C-7B7C-CC774B8C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grpSp>
        <p:nvGrpSpPr>
          <p:cNvPr id="6" name="Grafický objekt 4">
            <a:extLst>
              <a:ext uri="{FF2B5EF4-FFF2-40B4-BE49-F238E27FC236}">
                <a16:creationId xmlns:a16="http://schemas.microsoft.com/office/drawing/2014/main" id="{F56E9546-B089-FEE5-8DD1-247E50C8FE06}"/>
              </a:ext>
            </a:extLst>
          </p:cNvPr>
          <p:cNvGrpSpPr/>
          <p:nvPr/>
        </p:nvGrpSpPr>
        <p:grpSpPr>
          <a:xfrm>
            <a:off x="9095236" y="470739"/>
            <a:ext cx="2664659" cy="2850174"/>
            <a:chOff x="3379841" y="-15"/>
            <a:chExt cx="6413463" cy="6859971"/>
          </a:xfrm>
        </p:grpSpPr>
        <p:sp>
          <p:nvSpPr>
            <p:cNvPr id="8" name="Voľný tvar: obrazec 7">
              <a:extLst>
                <a:ext uri="{FF2B5EF4-FFF2-40B4-BE49-F238E27FC236}">
                  <a16:creationId xmlns:a16="http://schemas.microsoft.com/office/drawing/2014/main" id="{20BAE9BE-524E-911C-994C-10085190C08F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Voľný tvar: obrazec 17">
              <a:extLst>
                <a:ext uri="{FF2B5EF4-FFF2-40B4-BE49-F238E27FC236}">
                  <a16:creationId xmlns:a16="http://schemas.microsoft.com/office/drawing/2014/main" id="{AA72A59A-5320-B33A-1C93-ECCE1E5F3309}"/>
                </a:ext>
              </a:extLst>
            </p:cNvPr>
            <p:cNvSpPr/>
            <p:nvPr/>
          </p:nvSpPr>
          <p:spPr>
            <a:xfrm flipV="1">
              <a:off x="8095598" y="2092715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6 h 1116938"/>
                <a:gd name="csX4" fmla="*/ 944693 w 1413965"/>
                <a:gd name="csY4" fmla="*/ 657451 h 1116938"/>
                <a:gd name="csX5" fmla="*/ 922318 w 1413965"/>
                <a:gd name="csY5" fmla="*/ 665590 h 1116938"/>
                <a:gd name="csX6" fmla="*/ 922318 w 1413965"/>
                <a:gd name="csY6" fmla="*/ 690006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3 h 1116938"/>
                <a:gd name="csX12" fmla="*/ 869416 w 1413965"/>
                <a:gd name="csY12" fmla="*/ 901589 h 1116938"/>
                <a:gd name="csX13" fmla="*/ 737167 w 1413965"/>
                <a:gd name="csY13" fmla="*/ 1011462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80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7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3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1 h 1116938"/>
                <a:gd name="csX36" fmla="*/ 96057 w 1413965"/>
                <a:gd name="csY36" fmla="*/ 577991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2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3 h 1116938"/>
                <a:gd name="csX47" fmla="*/ 159378 w 1413965"/>
                <a:gd name="csY47" fmla="*/ 331938 h 1116938"/>
                <a:gd name="csX48" fmla="*/ 159378 w 1413965"/>
                <a:gd name="csY48" fmla="*/ 319730 h 1116938"/>
                <a:gd name="csX49" fmla="*/ 177684 w 1413965"/>
                <a:gd name="csY49" fmla="*/ 307522 h 1116938"/>
                <a:gd name="csX50" fmla="*/ 224475 w 1413965"/>
                <a:gd name="csY50" fmla="*/ 197661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7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5 h 1116938"/>
                <a:gd name="csX63" fmla="*/ 859236 w 1413965"/>
                <a:gd name="csY63" fmla="*/ 49135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6"/>
                  </a:lnTo>
                  <a:lnTo>
                    <a:pt x="944693" y="657451"/>
                  </a:lnTo>
                  <a:lnTo>
                    <a:pt x="922318" y="665590"/>
                  </a:lnTo>
                  <a:lnTo>
                    <a:pt x="922318" y="690006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3"/>
                  </a:lnTo>
                  <a:lnTo>
                    <a:pt x="869416" y="901589"/>
                  </a:lnTo>
                  <a:lnTo>
                    <a:pt x="737167" y="1011462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80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7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3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1"/>
                  </a:lnTo>
                  <a:lnTo>
                    <a:pt x="96057" y="577991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2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3"/>
                  </a:lnTo>
                  <a:lnTo>
                    <a:pt x="159378" y="331938"/>
                  </a:lnTo>
                  <a:lnTo>
                    <a:pt x="159378" y="319730"/>
                  </a:lnTo>
                  <a:lnTo>
                    <a:pt x="177684" y="307522"/>
                  </a:lnTo>
                  <a:lnTo>
                    <a:pt x="224475" y="197661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7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5"/>
                  </a:lnTo>
                  <a:lnTo>
                    <a:pt x="859236" y="49135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404C98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Voľný tvar: obrazec 22">
              <a:extLst>
                <a:ext uri="{FF2B5EF4-FFF2-40B4-BE49-F238E27FC236}">
                  <a16:creationId xmlns:a16="http://schemas.microsoft.com/office/drawing/2014/main" id="{6A2C85B9-A471-ECEE-659A-0C914C5BEE90}"/>
                </a:ext>
              </a:extLst>
            </p:cNvPr>
            <p:cNvSpPr/>
            <p:nvPr/>
          </p:nvSpPr>
          <p:spPr>
            <a:xfrm flipV="1">
              <a:off x="8095631" y="2092715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6 h 1116938"/>
                <a:gd name="csX4" fmla="*/ 944680 w 1413965"/>
                <a:gd name="csY4" fmla="*/ 657451 h 1116938"/>
                <a:gd name="csX5" fmla="*/ 922318 w 1413965"/>
                <a:gd name="csY5" fmla="*/ 665590 h 1116938"/>
                <a:gd name="csX6" fmla="*/ 922318 w 1413965"/>
                <a:gd name="csY6" fmla="*/ 690006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3 h 1116938"/>
                <a:gd name="csX12" fmla="*/ 869416 w 1413965"/>
                <a:gd name="csY12" fmla="*/ 901589 h 1116938"/>
                <a:gd name="csX13" fmla="*/ 737167 w 1413965"/>
                <a:gd name="csY13" fmla="*/ 1011462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7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3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1 h 1116938"/>
                <a:gd name="csX36" fmla="*/ 96057 w 1413965"/>
                <a:gd name="csY36" fmla="*/ 577991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2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3 h 1116938"/>
                <a:gd name="csX47" fmla="*/ 159378 w 1413965"/>
                <a:gd name="csY47" fmla="*/ 331938 h 1116938"/>
                <a:gd name="csX48" fmla="*/ 159378 w 1413965"/>
                <a:gd name="csY48" fmla="*/ 319730 h 1116938"/>
                <a:gd name="csX49" fmla="*/ 177684 w 1413965"/>
                <a:gd name="csY49" fmla="*/ 307522 h 1116938"/>
                <a:gd name="csX50" fmla="*/ 224475 w 1413965"/>
                <a:gd name="csY50" fmla="*/ 197661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7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5 h 1116938"/>
                <a:gd name="csX63" fmla="*/ 859236 w 1413965"/>
                <a:gd name="csY63" fmla="*/ 49135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6"/>
                  </a:lnTo>
                  <a:lnTo>
                    <a:pt x="944680" y="657451"/>
                  </a:lnTo>
                  <a:lnTo>
                    <a:pt x="922318" y="665590"/>
                  </a:lnTo>
                  <a:lnTo>
                    <a:pt x="922318" y="690006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3"/>
                  </a:lnTo>
                  <a:lnTo>
                    <a:pt x="869416" y="901589"/>
                  </a:lnTo>
                  <a:lnTo>
                    <a:pt x="737167" y="1011462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7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3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1"/>
                  </a:lnTo>
                  <a:lnTo>
                    <a:pt x="96057" y="577991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2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3"/>
                  </a:lnTo>
                  <a:lnTo>
                    <a:pt x="159378" y="331938"/>
                  </a:lnTo>
                  <a:lnTo>
                    <a:pt x="159378" y="319730"/>
                  </a:lnTo>
                  <a:lnTo>
                    <a:pt x="177684" y="307522"/>
                  </a:lnTo>
                  <a:lnTo>
                    <a:pt x="224475" y="197661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7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5"/>
                  </a:lnTo>
                  <a:lnTo>
                    <a:pt x="859236" y="49135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27A70C9F-3B47-CB98-FC6C-C0E09DE786FB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254189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BEE68-B846-B526-8BA2-A8452C46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29DAF-41A5-072C-880A-B629D6BE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9AF3D0-0BBD-7E98-3123-E74C7FECA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 descr="Obrázok, na ktorom je exteriér, strom, budova, nebo&#10;&#10;Obsah vygenerovaný pomocou AI môže byť nesprávny.">
            <a:extLst>
              <a:ext uri="{FF2B5EF4-FFF2-40B4-BE49-F238E27FC236}">
                <a16:creationId xmlns:a16="http://schemas.microsoft.com/office/drawing/2014/main" id="{3E0F0F7C-CF7E-88BB-6655-959C3C3BC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4" t="2592" r="6951"/>
          <a:stretch>
            <a:fillRect/>
          </a:stretch>
        </p:blipFill>
        <p:spPr>
          <a:xfrm>
            <a:off x="374543" y="1226138"/>
            <a:ext cx="6097895" cy="4900028"/>
          </a:xfrm>
          <a:prstGeom prst="roundRect">
            <a:avLst>
              <a:gd name="adj" fmla="val 8220"/>
            </a:avLst>
          </a:prstGeom>
        </p:spPr>
      </p:pic>
      <p:pic>
        <p:nvPicPr>
          <p:cNvPr id="15" name="Obrázok 14" descr="Obrázok, na ktorom je ošatenie, osoba, chlapec, rastlina&#10;&#10;Obsah vygenerovaný pomocou AI môže byť nesprávny.">
            <a:extLst>
              <a:ext uri="{FF2B5EF4-FFF2-40B4-BE49-F238E27FC236}">
                <a16:creationId xmlns:a16="http://schemas.microsoft.com/office/drawing/2014/main" id="{F5577222-AF7F-94E7-6723-9EE70F41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742" y="446226"/>
            <a:ext cx="4865390" cy="2732727"/>
          </a:xfrm>
          <a:prstGeom prst="roundRect">
            <a:avLst>
              <a:gd name="adj" fmla="val 8918"/>
            </a:avLst>
          </a:prstGeom>
        </p:spPr>
      </p:pic>
      <p:pic>
        <p:nvPicPr>
          <p:cNvPr id="17" name="Obrázok 16" descr="Obrázok, na ktorom je vnútri, nábytok, stena, miestnosť&#10;&#10;Obsah vygenerovaný pomocou AI môže byť nesprávny.">
            <a:extLst>
              <a:ext uri="{FF2B5EF4-FFF2-40B4-BE49-F238E27FC236}">
                <a16:creationId xmlns:a16="http://schemas.microsoft.com/office/drawing/2014/main" id="{7FE21F33-52C7-18B2-2CE7-9243444E6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742" y="3429000"/>
            <a:ext cx="4865390" cy="2737592"/>
          </a:xfrm>
          <a:prstGeom prst="roundRect">
            <a:avLst>
              <a:gd name="adj" fmla="val 11041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923E879-1F63-427C-CA40-D57B22C0A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0353" y="5257797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24423-A81E-6DA7-1D6C-57621E4B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90FCE8-CED1-4D1A-4ADC-1D0C1C09E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 descr="Obrázok, na ktorom je nebo, ošatenie, exteriér, osoba&#10;&#10;Obsah vygenerovaný pomocou AI môže byť nesprávny.">
            <a:extLst>
              <a:ext uri="{FF2B5EF4-FFF2-40B4-BE49-F238E27FC236}">
                <a16:creationId xmlns:a16="http://schemas.microsoft.com/office/drawing/2014/main" id="{5A99896E-D20B-7462-FF0F-40040D5F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83" y="193803"/>
            <a:ext cx="5385635" cy="3026727"/>
          </a:xfrm>
          <a:prstGeom prst="roundRect">
            <a:avLst>
              <a:gd name="adj" fmla="val 10793"/>
            </a:avLst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B595D7F7-8F7A-784A-B9E8-AEC5898D4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83" y="3429000"/>
            <a:ext cx="5385636" cy="3030318"/>
          </a:xfrm>
          <a:prstGeom prst="roundRect">
            <a:avLst>
              <a:gd name="adj" fmla="val 9961"/>
            </a:avLst>
          </a:prstGeom>
        </p:spPr>
      </p:pic>
      <p:pic>
        <p:nvPicPr>
          <p:cNvPr id="5" name="Obrázok 4" descr="Obrázok, na ktorom je ošatenie, osoba, vnútri, chlap&#10;&#10;Obsah vygenerovaný pomocou AI môže byť nesprávny.">
            <a:extLst>
              <a:ext uri="{FF2B5EF4-FFF2-40B4-BE49-F238E27FC236}">
                <a16:creationId xmlns:a16="http://schemas.microsoft.com/office/drawing/2014/main" id="{EC51B76A-784A-8219-E787-FFA8D4B29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1" y="3429000"/>
            <a:ext cx="4035636" cy="3026727"/>
          </a:xfrm>
          <a:prstGeom prst="roundRect">
            <a:avLst>
              <a:gd name="adj" fmla="val 10373"/>
            </a:avLst>
          </a:prstGeom>
        </p:spPr>
      </p:pic>
      <p:pic>
        <p:nvPicPr>
          <p:cNvPr id="7" name="Obrázok 6" descr="Obrázok, na ktorom je osoba, ošatenie, vnútri, práca&#10;&#10;Obsah vygenerovaný pomocou AI môže byť nesprávny.">
            <a:extLst>
              <a:ext uri="{FF2B5EF4-FFF2-40B4-BE49-F238E27FC236}">
                <a16:creationId xmlns:a16="http://schemas.microsoft.com/office/drawing/2014/main" id="{4F59BE96-65CC-E1B9-FC03-7FF99106D1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2" r="6160"/>
          <a:stretch>
            <a:fillRect/>
          </a:stretch>
        </p:blipFill>
        <p:spPr>
          <a:xfrm>
            <a:off x="7251701" y="199011"/>
            <a:ext cx="4035636" cy="3021519"/>
          </a:xfrm>
          <a:prstGeom prst="roundRect">
            <a:avLst>
              <a:gd name="adj" fmla="val 9953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B938359-1359-6F81-F226-6A058DAEB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95CCE-3C51-B65D-4002-D6E6D5AD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458"/>
            <a:ext cx="10972800" cy="1143000"/>
          </a:xfrm>
        </p:spPr>
        <p:txBody>
          <a:bodyPr/>
          <a:lstStyle/>
          <a:p>
            <a:r>
              <a:rPr lang="sk-SK" b="1" dirty="0" err="1">
                <a:latin typeface="Aptos" panose="020B0004020202020204" pitchFamily="34" charset="0"/>
              </a:rPr>
              <a:t>Misrach</a:t>
            </a:r>
            <a:r>
              <a:rPr lang="sk-SK" b="1" dirty="0">
                <a:latin typeface="Aptos" panose="020B0004020202020204" pitchFamily="34" charset="0"/>
              </a:rPr>
              <a:t> centrum – </a:t>
            </a:r>
            <a:r>
              <a:rPr lang="sk-SK" dirty="0">
                <a:latin typeface="Aptos" panose="020B0004020202020204" pitchFamily="34" charset="0"/>
              </a:rPr>
              <a:t>dokumentárne video </a:t>
            </a:r>
          </a:p>
        </p:txBody>
      </p:sp>
      <p:pic>
        <p:nvPicPr>
          <p:cNvPr id="4" name="Online médium 3" title="Misrach centrum - centrum Nádeje, Etiópia">
            <a:hlinkClick r:id="" action="ppaction://media"/>
            <a:extLst>
              <a:ext uri="{FF2B5EF4-FFF2-40B4-BE49-F238E27FC236}">
                <a16:creationId xmlns:a16="http://schemas.microsoft.com/office/drawing/2014/main" id="{A1EA752D-267D-32A4-4B91-0EF0A2ABEF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3888" y="1044284"/>
            <a:ext cx="9803643" cy="5539078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5DB9CA4-33B5-5BE8-954D-43C8CD2EC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5CB57-6DDA-D335-2493-119D0A0D4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DR KONGO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37FD0C-D989-3E24-4AF7-9F154132B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ptos" panose="020B0004020202020204" pitchFamily="34" charset="0"/>
              </a:rPr>
              <a:t>Vzdelávacie a rehabilitačné </a:t>
            </a:r>
            <a:r>
              <a:rPr lang="sk-SK" b="1" dirty="0">
                <a:latin typeface="Aptos" panose="020B0004020202020204" pitchFamily="34" charset="0"/>
              </a:rPr>
              <a:t>centrum </a:t>
            </a:r>
            <a:r>
              <a:rPr lang="sk-SK" b="1" dirty="0" err="1">
                <a:latin typeface="Aptos" panose="020B0004020202020204" pitchFamily="34" charset="0"/>
              </a:rPr>
              <a:t>Panzi</a:t>
            </a:r>
            <a:endParaRPr lang="sk-SK" b="1" dirty="0">
              <a:latin typeface="Aptos" panose="020B00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sk-SK" dirty="0">
                <a:latin typeface="Aptos" panose="020B0004020202020204" pitchFamily="34" charset="0"/>
              </a:rPr>
              <a:t>Semináre – posilňovanie mieru</a:t>
            </a:r>
          </a:p>
        </p:txBody>
      </p:sp>
      <p:pic>
        <p:nvPicPr>
          <p:cNvPr id="5" name="Obrázok 4" descr="Obrázok, na ktorom je osoba, ošatenie, ľudská tvár, exteriér&#10;&#10;Obsah vygenerovaný pomocou AI môže byť nesprávny.">
            <a:extLst>
              <a:ext uri="{FF2B5EF4-FFF2-40B4-BE49-F238E27FC236}">
                <a16:creationId xmlns:a16="http://schemas.microsoft.com/office/drawing/2014/main" id="{5F8426A2-E3C5-4E87-46AA-DE8B8B00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2" r="17037"/>
          <a:stretch>
            <a:fillRect/>
          </a:stretch>
        </p:blipFill>
        <p:spPr>
          <a:xfrm>
            <a:off x="387073" y="3261350"/>
            <a:ext cx="3368758" cy="2979363"/>
          </a:xfrm>
          <a:prstGeom prst="roundRect">
            <a:avLst>
              <a:gd name="adj" fmla="val 8902"/>
            </a:avLst>
          </a:prstGeom>
        </p:spPr>
      </p:pic>
      <p:pic>
        <p:nvPicPr>
          <p:cNvPr id="9" name="Obrázok 8" descr="Obrázok, na ktorom je osoba, ošatenie, ľudská tvár, módny doplnok&#10;&#10;Obsah vygenerovaný pomocou AI môže byť nesprávny.">
            <a:extLst>
              <a:ext uri="{FF2B5EF4-FFF2-40B4-BE49-F238E27FC236}">
                <a16:creationId xmlns:a16="http://schemas.microsoft.com/office/drawing/2014/main" id="{CDE25382-5FF2-4B12-D7F6-51326C7F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481" y="3261351"/>
            <a:ext cx="3972484" cy="2979363"/>
          </a:xfrm>
          <a:prstGeom prst="roundRect">
            <a:avLst>
              <a:gd name="adj" fmla="val 8532"/>
            </a:avLst>
          </a:prstGeom>
        </p:spPr>
      </p:pic>
      <p:pic>
        <p:nvPicPr>
          <p:cNvPr id="11" name="Obrázok 10" descr="Obrázok, na ktorom je osoba, ošatenie, ľudská tvár, hrudník&#10;&#10;Obsah vygenerovaný pomocou AI môže byť nesprávny.">
            <a:extLst>
              <a:ext uri="{FF2B5EF4-FFF2-40B4-BE49-F238E27FC236}">
                <a16:creationId xmlns:a16="http://schemas.microsoft.com/office/drawing/2014/main" id="{BB6EA096-217F-4D61-24A7-E67E2384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72"/>
          <a:stretch>
            <a:fillRect/>
          </a:stretch>
        </p:blipFill>
        <p:spPr>
          <a:xfrm>
            <a:off x="8119847" y="3261351"/>
            <a:ext cx="3522688" cy="2979362"/>
          </a:xfrm>
          <a:prstGeom prst="roundRect">
            <a:avLst>
              <a:gd name="adj" fmla="val 8902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E3A283D-A810-6950-DDA6-8811F62EA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grpSp>
        <p:nvGrpSpPr>
          <p:cNvPr id="6" name="Grafický objekt 4">
            <a:extLst>
              <a:ext uri="{FF2B5EF4-FFF2-40B4-BE49-F238E27FC236}">
                <a16:creationId xmlns:a16="http://schemas.microsoft.com/office/drawing/2014/main" id="{C8B7BAE4-4ECF-1066-76E7-EFC7AEABE628}"/>
              </a:ext>
            </a:extLst>
          </p:cNvPr>
          <p:cNvGrpSpPr/>
          <p:nvPr/>
        </p:nvGrpSpPr>
        <p:grpSpPr>
          <a:xfrm>
            <a:off x="9205241" y="564122"/>
            <a:ext cx="2284359" cy="2443397"/>
            <a:chOff x="3379841" y="-15"/>
            <a:chExt cx="6413463" cy="6859971"/>
          </a:xfrm>
        </p:grpSpPr>
        <p:sp>
          <p:nvSpPr>
            <p:cNvPr id="8" name="Voľný tvar: obrazec 7">
              <a:extLst>
                <a:ext uri="{FF2B5EF4-FFF2-40B4-BE49-F238E27FC236}">
                  <a16:creationId xmlns:a16="http://schemas.microsoft.com/office/drawing/2014/main" id="{E60CB9B1-2C25-326F-0E38-26AD6F80FFFE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Voľný tvar: obrazec 9">
              <a:extLst>
                <a:ext uri="{FF2B5EF4-FFF2-40B4-BE49-F238E27FC236}">
                  <a16:creationId xmlns:a16="http://schemas.microsoft.com/office/drawing/2014/main" id="{A9E00778-62F3-1FB7-C0EF-844C81D0224A}"/>
                </a:ext>
              </a:extLst>
            </p:cNvPr>
            <p:cNvSpPr/>
            <p:nvPr/>
          </p:nvSpPr>
          <p:spPr>
            <a:xfrm flipV="1">
              <a:off x="6092798" y="3033554"/>
              <a:ext cx="1844162" cy="1830366"/>
            </a:xfrm>
            <a:custGeom>
              <a:avLst/>
              <a:gdLst>
                <a:gd name="csX0" fmla="*/ 1786237 w 1844161"/>
                <a:gd name="csY0" fmla="*/ 509481 h 1830365"/>
                <a:gd name="csX1" fmla="*/ 1750079 w 1844161"/>
                <a:gd name="csY1" fmla="*/ 606844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0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5 h 1830365"/>
                <a:gd name="csX16" fmla="*/ 1674965 w 1844161"/>
                <a:gd name="csY16" fmla="*/ 1772389 h 1830365"/>
                <a:gd name="csX17" fmla="*/ 1649932 w 1844161"/>
                <a:gd name="csY17" fmla="*/ 1739002 h 1830365"/>
                <a:gd name="csX18" fmla="*/ 1605433 w 1844161"/>
                <a:gd name="csY18" fmla="*/ 1755695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2 h 1830365"/>
                <a:gd name="csX36" fmla="*/ 256288 w 1844161"/>
                <a:gd name="csY36" fmla="*/ 847429 h 1830365"/>
                <a:gd name="csX37" fmla="*/ 228470 w 1844161"/>
                <a:gd name="csY37" fmla="*/ 847429 h 1830365"/>
                <a:gd name="csX38" fmla="*/ 228470 w 1844161"/>
                <a:gd name="csY38" fmla="*/ 896136 h 1830365"/>
                <a:gd name="csX39" fmla="*/ 150584 w 1844161"/>
                <a:gd name="csY39" fmla="*/ 882239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5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09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4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6 h 1830365"/>
                <a:gd name="csX77" fmla="*/ 1435753 w 1844161"/>
                <a:gd name="csY77" fmla="*/ 186803 h 1830365"/>
                <a:gd name="csX78" fmla="*/ 1474684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1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1"/>
                  </a:moveTo>
                  <a:lnTo>
                    <a:pt x="1750079" y="606844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0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5"/>
                  </a:lnTo>
                  <a:lnTo>
                    <a:pt x="1674965" y="1772389"/>
                  </a:lnTo>
                  <a:lnTo>
                    <a:pt x="1649932" y="1739002"/>
                  </a:lnTo>
                  <a:lnTo>
                    <a:pt x="1605433" y="1755695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2"/>
                  </a:lnTo>
                  <a:lnTo>
                    <a:pt x="256288" y="847429"/>
                  </a:lnTo>
                  <a:lnTo>
                    <a:pt x="228470" y="847429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39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5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09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4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6"/>
                    <a:pt x="1410707" y="145076"/>
                  </a:cubicBezTo>
                  <a:cubicBezTo>
                    <a:pt x="1444094" y="145076"/>
                    <a:pt x="1435753" y="186803"/>
                    <a:pt x="1435753" y="186803"/>
                  </a:cubicBezTo>
                  <a:lnTo>
                    <a:pt x="1474684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1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404C98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Voľný tvar: obrazec 21">
              <a:extLst>
                <a:ext uri="{FF2B5EF4-FFF2-40B4-BE49-F238E27FC236}">
                  <a16:creationId xmlns:a16="http://schemas.microsoft.com/office/drawing/2014/main" id="{D18B1928-DD62-9C5E-6B07-B3860CE7C0E8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264052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83BA14BF-2233-7C7F-6A57-BD3C51B976E7}"/>
              </a:ext>
            </a:extLst>
          </p:cNvPr>
          <p:cNvSpPr/>
          <p:nvPr/>
        </p:nvSpPr>
        <p:spPr>
          <a:xfrm>
            <a:off x="889000" y="1417638"/>
            <a:ext cx="7213295" cy="4487862"/>
          </a:xfrm>
          <a:prstGeom prst="roundRect">
            <a:avLst>
              <a:gd name="adj" fmla="val 9217"/>
            </a:avLst>
          </a:prstGeom>
          <a:solidFill>
            <a:srgbClr val="404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28AF29-E645-45B7-D134-6456E4BD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TANZÁNIA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E8C02D-1FED-606E-D7AC-743682DFC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87" y="1841500"/>
            <a:ext cx="6934200" cy="4360866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Vzdelávacie centrum </a:t>
            </a:r>
            <a:r>
              <a:rPr lang="sk-SK" b="1" dirty="0" err="1">
                <a:solidFill>
                  <a:schemeClr val="bg1"/>
                </a:solidFill>
                <a:latin typeface="Aptos" panose="020B0004020202020204" pitchFamily="34" charset="0"/>
              </a:rPr>
              <a:t>Burega</a:t>
            </a:r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: </a:t>
            </a: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poľnohospodárstvo, chov zvierat, remeselné zručnosti</a:t>
            </a:r>
          </a:p>
          <a:p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Vzdelávacie centrum </a:t>
            </a:r>
            <a:r>
              <a:rPr lang="sk-SK" b="1" dirty="0" err="1">
                <a:solidFill>
                  <a:schemeClr val="bg1"/>
                </a:solidFill>
                <a:latin typeface="Aptos" panose="020B0004020202020204" pitchFamily="34" charset="0"/>
              </a:rPr>
              <a:t>Kigoma</a:t>
            </a:r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: </a:t>
            </a: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pre</a:t>
            </a:r>
            <a:r>
              <a:rPr lang="sk-SK" dirty="0"/>
              <a:t> </a:t>
            </a: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utečencov z Konga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Semináre – posilňovanie mieru (utečenecké tábory)</a:t>
            </a:r>
          </a:p>
          <a:p>
            <a:endParaRPr lang="sk-SK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4363049-A1F0-09C4-2A06-8BCFF386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grpSp>
        <p:nvGrpSpPr>
          <p:cNvPr id="6" name="Grafický objekt 4">
            <a:extLst>
              <a:ext uri="{FF2B5EF4-FFF2-40B4-BE49-F238E27FC236}">
                <a16:creationId xmlns:a16="http://schemas.microsoft.com/office/drawing/2014/main" id="{55F08AFC-44EA-8F08-DD3E-87E71E6089B0}"/>
              </a:ext>
            </a:extLst>
          </p:cNvPr>
          <p:cNvGrpSpPr/>
          <p:nvPr/>
        </p:nvGrpSpPr>
        <p:grpSpPr>
          <a:xfrm>
            <a:off x="9143999" y="678239"/>
            <a:ext cx="2350928" cy="2514600"/>
            <a:chOff x="3379841" y="-15"/>
            <a:chExt cx="6413463" cy="6859971"/>
          </a:xfrm>
        </p:grpSpPr>
        <p:sp>
          <p:nvSpPr>
            <p:cNvPr id="8" name="Voľný tvar: obrazec 7">
              <a:extLst>
                <a:ext uri="{FF2B5EF4-FFF2-40B4-BE49-F238E27FC236}">
                  <a16:creationId xmlns:a16="http://schemas.microsoft.com/office/drawing/2014/main" id="{C457FF37-A26F-6318-B5DD-AD8D682EA660}"/>
                </a:ext>
              </a:extLst>
            </p:cNvPr>
            <p:cNvSpPr/>
            <p:nvPr/>
          </p:nvSpPr>
          <p:spPr>
            <a:xfrm>
              <a:off x="3379841" y="-15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589 h 6859971"/>
                <a:gd name="csX2" fmla="*/ 977325 w 6413463"/>
                <a:gd name="csY2" fmla="*/ 388448 h 6859971"/>
                <a:gd name="csX3" fmla="*/ 874896 w 6413463"/>
                <a:gd name="csY3" fmla="*/ 549963 h 6859971"/>
                <a:gd name="csX4" fmla="*/ 886708 w 6413463"/>
                <a:gd name="csY4" fmla="*/ 616955 h 6859971"/>
                <a:gd name="csX5" fmla="*/ 823685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0 h 6859971"/>
                <a:gd name="csX9" fmla="*/ 429736 w 6413463"/>
                <a:gd name="csY9" fmla="*/ 943922 h 6859971"/>
                <a:gd name="csX10" fmla="*/ 362759 w 6413463"/>
                <a:gd name="csY10" fmla="*/ 1073909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48 h 6859971"/>
                <a:gd name="csX15" fmla="*/ 106693 w 6413463"/>
                <a:gd name="csY15" fmla="*/ 1432404 h 6859971"/>
                <a:gd name="csX16" fmla="*/ 165787 w 6413463"/>
                <a:gd name="csY16" fmla="*/ 1530894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88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2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65 h 6859971"/>
                <a:gd name="csX40" fmla="*/ 1599761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29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39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3 h 6859971"/>
                <a:gd name="csX58" fmla="*/ 2705439 w 6413463"/>
                <a:gd name="csY58" fmla="*/ 4049552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2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66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09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2 h 6859971"/>
                <a:gd name="csX86" fmla="*/ 4585879 w 6413463"/>
                <a:gd name="csY86" fmla="*/ 6171609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06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3 h 6859971"/>
                <a:gd name="csX96" fmla="*/ 5216190 w 6413463"/>
                <a:gd name="csY96" fmla="*/ 5252383 h 6859971"/>
                <a:gd name="csX97" fmla="*/ 5289726 w 6413463"/>
                <a:gd name="csY97" fmla="*/ 5184102 h 6859971"/>
                <a:gd name="csX98" fmla="*/ 5394793 w 6413463"/>
                <a:gd name="csY98" fmla="*/ 5031805 h 6859971"/>
                <a:gd name="csX99" fmla="*/ 5394793 w 6413463"/>
                <a:gd name="csY99" fmla="*/ 4821673 h 6859971"/>
                <a:gd name="csX100" fmla="*/ 5436800 w 6413463"/>
                <a:gd name="csY100" fmla="*/ 4648324 h 6859971"/>
                <a:gd name="csX101" fmla="*/ 5426322 w 6413463"/>
                <a:gd name="csY101" fmla="*/ 4595839 h 6859971"/>
                <a:gd name="csX102" fmla="*/ 5368518 w 6413463"/>
                <a:gd name="csY102" fmla="*/ 4532781 h 6859971"/>
                <a:gd name="csX103" fmla="*/ 5326511 w 6413463"/>
                <a:gd name="csY103" fmla="*/ 4364688 h 6859971"/>
                <a:gd name="csX104" fmla="*/ 5342276 w 6413463"/>
                <a:gd name="csY104" fmla="*/ 4243888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2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381 h 6859971"/>
                <a:gd name="csX118" fmla="*/ 6235227 w 6413463"/>
                <a:gd name="csY118" fmla="*/ 2951756 h 6859971"/>
                <a:gd name="csX119" fmla="*/ 6356026 w 6413463"/>
                <a:gd name="csY119" fmla="*/ 2610314 h 6859971"/>
                <a:gd name="csX120" fmla="*/ 6377046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59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2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5 h 6859971"/>
                <a:gd name="csX137" fmla="*/ 5415812 w 6413463"/>
                <a:gd name="csY137" fmla="*/ 2085048 h 6859971"/>
                <a:gd name="csX138" fmla="*/ 5353978 w 6413463"/>
                <a:gd name="csY138" fmla="*/ 2069412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6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4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57 h 6859971"/>
                <a:gd name="csX161" fmla="*/ 4550426 w 6413463"/>
                <a:gd name="csY161" fmla="*/ 553896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8 h 6859971"/>
                <a:gd name="csX166" fmla="*/ 4328497 w 6413463"/>
                <a:gd name="csY166" fmla="*/ 525010 h 6859971"/>
                <a:gd name="csX167" fmla="*/ 4202437 w 6413463"/>
                <a:gd name="csY167" fmla="*/ 582816 h 6859971"/>
                <a:gd name="csX168" fmla="*/ 4071134 w 6413463"/>
                <a:gd name="csY168" fmla="*/ 551285 h 6859971"/>
                <a:gd name="csX169" fmla="*/ 3840011 w 6413463"/>
                <a:gd name="csY169" fmla="*/ 530266 h 6859971"/>
                <a:gd name="csX170" fmla="*/ 3840011 w 6413463"/>
                <a:gd name="csY170" fmla="*/ 488258 h 6859971"/>
                <a:gd name="csX171" fmla="*/ 3666669 w 6413463"/>
                <a:gd name="csY171" fmla="*/ 461983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294 h 6859971"/>
                <a:gd name="csX176" fmla="*/ 3320002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4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2 h 6859971"/>
                <a:gd name="csX186" fmla="*/ 2595128 w 6413463"/>
                <a:gd name="csY186" fmla="*/ -256 h 6859971"/>
                <a:gd name="csX187" fmla="*/ 2453309 w 6413463"/>
                <a:gd name="csY187" fmla="*/ 36528 h 6859971"/>
                <a:gd name="csX188" fmla="*/ 2012088 w 6413463"/>
                <a:gd name="csY188" fmla="*/ 36528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589"/>
                  </a:lnTo>
                  <a:lnTo>
                    <a:pt x="977325" y="388448"/>
                  </a:lnTo>
                  <a:lnTo>
                    <a:pt x="874896" y="549963"/>
                  </a:lnTo>
                  <a:lnTo>
                    <a:pt x="886708" y="616955"/>
                  </a:lnTo>
                  <a:lnTo>
                    <a:pt x="823685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0"/>
                  </a:lnTo>
                  <a:lnTo>
                    <a:pt x="429736" y="943922"/>
                  </a:lnTo>
                  <a:lnTo>
                    <a:pt x="362759" y="1073909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48"/>
                  </a:lnTo>
                  <a:lnTo>
                    <a:pt x="106693" y="1432404"/>
                  </a:lnTo>
                  <a:lnTo>
                    <a:pt x="165787" y="1530894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88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2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65"/>
                  </a:lnTo>
                  <a:lnTo>
                    <a:pt x="1599761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29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39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3"/>
                  </a:lnTo>
                  <a:lnTo>
                    <a:pt x="2705439" y="4049552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2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66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09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2"/>
                  </a:lnTo>
                  <a:lnTo>
                    <a:pt x="4585879" y="6171609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06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3"/>
                  </a:lnTo>
                  <a:lnTo>
                    <a:pt x="5216190" y="5252383"/>
                  </a:lnTo>
                  <a:lnTo>
                    <a:pt x="5289726" y="5184102"/>
                  </a:lnTo>
                  <a:lnTo>
                    <a:pt x="5394793" y="5031805"/>
                  </a:lnTo>
                  <a:lnTo>
                    <a:pt x="5394793" y="4821673"/>
                  </a:lnTo>
                  <a:lnTo>
                    <a:pt x="5436800" y="4648324"/>
                  </a:lnTo>
                  <a:lnTo>
                    <a:pt x="5426322" y="4595839"/>
                  </a:lnTo>
                  <a:lnTo>
                    <a:pt x="5368518" y="4532781"/>
                  </a:lnTo>
                  <a:lnTo>
                    <a:pt x="5326511" y="4364688"/>
                  </a:lnTo>
                  <a:lnTo>
                    <a:pt x="5342276" y="4243888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2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381"/>
                  </a:lnTo>
                  <a:lnTo>
                    <a:pt x="6235227" y="2951756"/>
                  </a:lnTo>
                  <a:lnTo>
                    <a:pt x="6356026" y="2610314"/>
                  </a:lnTo>
                  <a:lnTo>
                    <a:pt x="6377046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59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2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5"/>
                  </a:lnTo>
                  <a:lnTo>
                    <a:pt x="5415812" y="2085048"/>
                  </a:lnTo>
                  <a:lnTo>
                    <a:pt x="5353978" y="2069412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6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4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57"/>
                  </a:lnTo>
                  <a:lnTo>
                    <a:pt x="4550426" y="553896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8"/>
                  </a:lnTo>
                  <a:lnTo>
                    <a:pt x="4328497" y="525010"/>
                  </a:lnTo>
                  <a:lnTo>
                    <a:pt x="4202437" y="582816"/>
                  </a:lnTo>
                  <a:lnTo>
                    <a:pt x="4071134" y="551285"/>
                  </a:lnTo>
                  <a:lnTo>
                    <a:pt x="3840011" y="530266"/>
                  </a:lnTo>
                  <a:lnTo>
                    <a:pt x="3840011" y="488258"/>
                  </a:lnTo>
                  <a:lnTo>
                    <a:pt x="3666669" y="461983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294"/>
                  </a:lnTo>
                  <a:lnTo>
                    <a:pt x="3320002" y="656353"/>
                  </a:lnTo>
                  <a:lnTo>
                    <a:pt x="3046858" y="567050"/>
                  </a:lnTo>
                  <a:lnTo>
                    <a:pt x="3015345" y="472494"/>
                  </a:lnTo>
                  <a:lnTo>
                    <a:pt x="2700194" y="388448"/>
                  </a:lnTo>
                  <a:cubicBezTo>
                    <a:pt x="2654715" y="320519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2"/>
                  </a:lnTo>
                  <a:lnTo>
                    <a:pt x="2595128" y="-256"/>
                  </a:lnTo>
                  <a:lnTo>
                    <a:pt x="2453309" y="36528"/>
                  </a:lnTo>
                  <a:lnTo>
                    <a:pt x="2012088" y="36528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" name="Voľný tvar: obrazec 16">
              <a:extLst>
                <a:ext uri="{FF2B5EF4-FFF2-40B4-BE49-F238E27FC236}">
                  <a16:creationId xmlns:a16="http://schemas.microsoft.com/office/drawing/2014/main" id="{441A42E0-A7B5-900C-14BC-7CF98D7AE71D}"/>
                </a:ext>
              </a:extLst>
            </p:cNvPr>
            <p:cNvSpPr/>
            <p:nvPr/>
          </p:nvSpPr>
          <p:spPr>
            <a:xfrm flipV="1">
              <a:off x="7773568" y="3646259"/>
              <a:ext cx="1030435" cy="1063406"/>
            </a:xfrm>
            <a:custGeom>
              <a:avLst/>
              <a:gdLst>
                <a:gd name="csX0" fmla="*/ 978826 w 1030435"/>
                <a:gd name="csY0" fmla="*/ 181480 h 1063406"/>
                <a:gd name="csX1" fmla="*/ 936809 w 1030435"/>
                <a:gd name="csY1" fmla="*/ 349572 h 1063406"/>
                <a:gd name="csX2" fmla="*/ 952570 w 1030435"/>
                <a:gd name="csY2" fmla="*/ 470381 h 1063406"/>
                <a:gd name="csX3" fmla="*/ 889539 w 1030435"/>
                <a:gd name="csY3" fmla="*/ 549174 h 1063406"/>
                <a:gd name="csX4" fmla="*/ 939783 w 1030435"/>
                <a:gd name="csY4" fmla="*/ 694865 h 1063406"/>
                <a:gd name="csX5" fmla="*/ 798110 w 1030435"/>
                <a:gd name="csY5" fmla="*/ 798842 h 1063406"/>
                <a:gd name="csX6" fmla="*/ 798110 w 1030435"/>
                <a:gd name="csY6" fmla="*/ 807132 h 1063406"/>
                <a:gd name="csX7" fmla="*/ 781530 w 1030435"/>
                <a:gd name="csY7" fmla="*/ 820386 h 1063406"/>
                <a:gd name="csX8" fmla="*/ 793134 w 1030435"/>
                <a:gd name="csY8" fmla="*/ 833627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1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2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0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3 h 1063406"/>
                <a:gd name="csX29" fmla="*/ 148798 w 1030435"/>
                <a:gd name="csY29" fmla="*/ 316841 h 1063406"/>
                <a:gd name="csX30" fmla="*/ 188547 w 1030435"/>
                <a:gd name="csY30" fmla="*/ 311864 h 1063406"/>
                <a:gd name="csX31" fmla="*/ 200138 w 1030435"/>
                <a:gd name="csY31" fmla="*/ 287032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4 h 1063406"/>
                <a:gd name="csX37" fmla="*/ 301179 w 1030435"/>
                <a:gd name="csY37" fmla="*/ 250584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5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1 h 1063406"/>
                <a:gd name="csX46" fmla="*/ 506576 w 1030435"/>
                <a:gd name="csY46" fmla="*/ 22006 h 1063406"/>
                <a:gd name="csX47" fmla="*/ 562892 w 1030435"/>
                <a:gd name="csY47" fmla="*/ 25319 h 1063406"/>
                <a:gd name="csX48" fmla="*/ 596014 w 1030435"/>
                <a:gd name="csY48" fmla="*/ 35247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2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0"/>
                  </a:moveTo>
                  <a:lnTo>
                    <a:pt x="936809" y="349572"/>
                  </a:lnTo>
                  <a:lnTo>
                    <a:pt x="952570" y="470381"/>
                  </a:lnTo>
                  <a:lnTo>
                    <a:pt x="889539" y="549174"/>
                  </a:lnTo>
                  <a:lnTo>
                    <a:pt x="939783" y="694865"/>
                  </a:lnTo>
                  <a:lnTo>
                    <a:pt x="798110" y="798842"/>
                  </a:lnTo>
                  <a:lnTo>
                    <a:pt x="798110" y="807132"/>
                  </a:lnTo>
                  <a:lnTo>
                    <a:pt x="781530" y="820386"/>
                  </a:lnTo>
                  <a:lnTo>
                    <a:pt x="793134" y="833627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1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2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0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3"/>
                  </a:lnTo>
                  <a:lnTo>
                    <a:pt x="148798" y="316841"/>
                  </a:lnTo>
                  <a:lnTo>
                    <a:pt x="188547" y="311864"/>
                  </a:lnTo>
                  <a:lnTo>
                    <a:pt x="200138" y="287032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4"/>
                  </a:lnTo>
                  <a:lnTo>
                    <a:pt x="301179" y="250584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5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1"/>
                  </a:lnTo>
                  <a:lnTo>
                    <a:pt x="506576" y="22006"/>
                  </a:lnTo>
                  <a:lnTo>
                    <a:pt x="562892" y="25319"/>
                  </a:lnTo>
                  <a:lnTo>
                    <a:pt x="596014" y="35247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2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23" name="Voľný tvar: obrazec 22">
              <a:extLst>
                <a:ext uri="{FF2B5EF4-FFF2-40B4-BE49-F238E27FC236}">
                  <a16:creationId xmlns:a16="http://schemas.microsoft.com/office/drawing/2014/main" id="{7FA12849-4F11-7A1A-C502-B0AF9C654CC1}"/>
                </a:ext>
              </a:extLst>
            </p:cNvPr>
            <p:cNvSpPr/>
            <p:nvPr/>
          </p:nvSpPr>
          <p:spPr>
            <a:xfrm flipV="1">
              <a:off x="9025389" y="2411319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70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4140530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C5038-3CB8-1786-8299-5CA09039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 descr="Obrázok, na ktorom je osoba, ľudská tvár, vnútri, chlapec&#10;&#10;Obsah vygenerovaný pomocou AI môže byť nesprávny.">
            <a:extLst>
              <a:ext uri="{FF2B5EF4-FFF2-40B4-BE49-F238E27FC236}">
                <a16:creationId xmlns:a16="http://schemas.microsoft.com/office/drawing/2014/main" id="{804C81C6-BA86-B782-02B2-8A223E5A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208" y="3934615"/>
            <a:ext cx="4707488" cy="2648747"/>
          </a:xfrm>
          <a:prstGeom prst="roundRect">
            <a:avLst>
              <a:gd name="adj" fmla="val 8995"/>
            </a:avLst>
          </a:prstGeom>
        </p:spPr>
      </p:pic>
      <p:pic>
        <p:nvPicPr>
          <p:cNvPr id="11" name="Obrázok 10" descr="Obrázok, na ktorom je ošatenie, osoba, chlap, vnútri&#10;&#10;Obsah vygenerovaný pomocou AI môže byť nesprávny.">
            <a:extLst>
              <a:ext uri="{FF2B5EF4-FFF2-40B4-BE49-F238E27FC236}">
                <a16:creationId xmlns:a16="http://schemas.microsoft.com/office/drawing/2014/main" id="{4D56A4A7-E55D-3309-B49F-666B8D49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08" y="274638"/>
            <a:ext cx="4707488" cy="3530616"/>
          </a:xfrm>
          <a:prstGeom prst="roundRect">
            <a:avLst>
              <a:gd name="adj" fmla="val 9473"/>
            </a:avLst>
          </a:prstGeom>
        </p:spPr>
      </p:pic>
      <p:pic>
        <p:nvPicPr>
          <p:cNvPr id="13" name="Obrázok 12" descr="Obrázok, na ktorom je exteriér, strom, osoba, ošatenie&#10;&#10;Obsah vygenerovaný pomocou AI môže byť nesprávny.">
            <a:extLst>
              <a:ext uri="{FF2B5EF4-FFF2-40B4-BE49-F238E27FC236}">
                <a16:creationId xmlns:a16="http://schemas.microsoft.com/office/drawing/2014/main" id="{1C9547B9-02AE-E820-DC98-6794F6F26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7" y="1143007"/>
            <a:ext cx="6034618" cy="4525963"/>
          </a:xfrm>
          <a:prstGeom prst="roundRect">
            <a:avLst>
              <a:gd name="adj" fmla="val 6285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758F2CA2-26AB-7141-0A37-5AA1865F3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EB0DB349-F777-94C7-5B53-BB3675BAF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528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B56B0-E759-9FCF-6461-961F5C79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ptos" panose="020B0004020202020204" pitchFamily="34" charset="0"/>
              </a:rPr>
              <a:t>Ako sa môžete zapojiť?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3E9399A7-F30F-520F-3EE3-0EB8F2592B1D}"/>
              </a:ext>
            </a:extLst>
          </p:cNvPr>
          <p:cNvSpPr/>
          <p:nvPr/>
        </p:nvSpPr>
        <p:spPr>
          <a:xfrm>
            <a:off x="723901" y="3943356"/>
            <a:ext cx="5270500" cy="2190744"/>
          </a:xfrm>
          <a:prstGeom prst="roundRect">
            <a:avLst>
              <a:gd name="adj" fmla="val 9350"/>
            </a:avLst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CA0FBFDF-17DD-B880-DDDC-7DA9056B7B9E}"/>
              </a:ext>
            </a:extLst>
          </p:cNvPr>
          <p:cNvSpPr/>
          <p:nvPr/>
        </p:nvSpPr>
        <p:spPr>
          <a:xfrm>
            <a:off x="6197599" y="1566564"/>
            <a:ext cx="5270500" cy="2190744"/>
          </a:xfrm>
          <a:prstGeom prst="roundRect">
            <a:avLst>
              <a:gd name="adj" fmla="val 9350"/>
            </a:avLst>
          </a:prstGeom>
          <a:solidFill>
            <a:srgbClr val="EC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0A08F295-40F7-1AF0-81B0-5ED6BE4125A2}"/>
              </a:ext>
            </a:extLst>
          </p:cNvPr>
          <p:cNvSpPr/>
          <p:nvPr/>
        </p:nvSpPr>
        <p:spPr>
          <a:xfrm>
            <a:off x="723901" y="1566564"/>
            <a:ext cx="5270500" cy="2190744"/>
          </a:xfrm>
          <a:prstGeom prst="roundRect">
            <a:avLst>
              <a:gd name="adj" fmla="val 9350"/>
            </a:avLst>
          </a:prstGeom>
          <a:solidFill>
            <a:srgbClr val="86BB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8506F9EB-B33F-C252-C013-80EABE7FCCE1}"/>
              </a:ext>
            </a:extLst>
          </p:cNvPr>
          <p:cNvSpPr/>
          <p:nvPr/>
        </p:nvSpPr>
        <p:spPr>
          <a:xfrm>
            <a:off x="6197599" y="3943356"/>
            <a:ext cx="5270500" cy="2190744"/>
          </a:xfrm>
          <a:prstGeom prst="roundRect">
            <a:avLst>
              <a:gd name="adj" fmla="val 9350"/>
            </a:avLst>
          </a:prstGeom>
          <a:solidFill>
            <a:srgbClr val="C910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3B78D65-1F8D-B762-0112-BD745A8D0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0998" y="5345356"/>
            <a:ext cx="1197104" cy="1173631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5E324D4C-CC7E-310C-FE6C-FCAC5E2556E3}"/>
              </a:ext>
            </a:extLst>
          </p:cNvPr>
          <p:cNvSpPr txBox="1"/>
          <p:nvPr/>
        </p:nvSpPr>
        <p:spPr>
          <a:xfrm>
            <a:off x="1749296" y="2277215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bg1"/>
                </a:solidFill>
                <a:latin typeface="Aptos" panose="020B0004020202020204" pitchFamily="34" charset="0"/>
              </a:rPr>
              <a:t>MODLITBY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B189850-9C99-136E-37CB-247B123FC48B}"/>
              </a:ext>
            </a:extLst>
          </p:cNvPr>
          <p:cNvSpPr txBox="1"/>
          <p:nvPr/>
        </p:nvSpPr>
        <p:spPr>
          <a:xfrm>
            <a:off x="6972298" y="4315453"/>
            <a:ext cx="3721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bg1"/>
                </a:solidFill>
                <a:latin typeface="Aptos" panose="020B0004020202020204" pitchFamily="34" charset="0"/>
              </a:rPr>
              <a:t>ŠÍRENIE POVEDOMIA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1F8B8405-CD35-28F4-5749-7B2C17D06729}"/>
              </a:ext>
            </a:extLst>
          </p:cNvPr>
          <p:cNvSpPr txBox="1"/>
          <p:nvPr/>
        </p:nvSpPr>
        <p:spPr>
          <a:xfrm>
            <a:off x="1194627" y="4407786"/>
            <a:ext cx="43290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bg1"/>
                </a:solidFill>
                <a:latin typeface="Aptos" panose="020B0004020202020204" pitchFamily="34" charset="0"/>
              </a:rPr>
              <a:t>POBYTY</a:t>
            </a:r>
          </a:p>
          <a:p>
            <a:pPr algn="ctr"/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(krátkodobé/dlhodobé)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864941C3-88AC-C0C6-2E97-A002C8A5BF49}"/>
              </a:ext>
            </a:extLst>
          </p:cNvPr>
          <p:cNvSpPr txBox="1"/>
          <p:nvPr/>
        </p:nvSpPr>
        <p:spPr>
          <a:xfrm>
            <a:off x="7289799" y="1934947"/>
            <a:ext cx="3086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bg1"/>
                </a:solidFill>
                <a:latin typeface="Aptos" panose="020B0004020202020204" pitchFamily="34" charset="0"/>
              </a:rPr>
              <a:t>FINANČNÁ PODPORA</a:t>
            </a:r>
          </a:p>
        </p:txBody>
      </p:sp>
      <p:pic>
        <p:nvPicPr>
          <p:cNvPr id="5" name="Obrázok 4" descr="Obrázok, na ktorom je snímka obrazovky, vzor, kruh, grafika&#10;&#10;Obsah vygenerovaný pomocou AI môže byť nesprávny.">
            <a:extLst>
              <a:ext uri="{FF2B5EF4-FFF2-40B4-BE49-F238E27FC236}">
                <a16:creationId xmlns:a16="http://schemas.microsoft.com/office/drawing/2014/main" id="{13169278-FF01-F556-02E9-C087CDFD0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25" y="2750160"/>
            <a:ext cx="2180950" cy="2180950"/>
          </a:xfrm>
          <a:prstGeom prst="roundRect">
            <a:avLst>
              <a:gd name="adj" fmla="val 9679"/>
            </a:avLst>
          </a:prstGeom>
        </p:spPr>
      </p:pic>
    </p:spTree>
    <p:extLst>
      <p:ext uri="{BB962C8B-B14F-4D97-AF65-F5344CB8AC3E}">
        <p14:creationId xmlns:p14="http://schemas.microsoft.com/office/powerpoint/2010/main" val="423118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48B67B9C-B667-8F37-F6E2-6F20295F6DED}"/>
              </a:ext>
            </a:extLst>
          </p:cNvPr>
          <p:cNvSpPr/>
          <p:nvPr/>
        </p:nvSpPr>
        <p:spPr>
          <a:xfrm>
            <a:off x="975360" y="1362076"/>
            <a:ext cx="4905663" cy="2507220"/>
          </a:xfrm>
          <a:prstGeom prst="roundRect">
            <a:avLst>
              <a:gd name="adj" fmla="val 9350"/>
            </a:avLst>
          </a:prstGeom>
          <a:solidFill>
            <a:srgbClr val="EC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FINANČNÁ PODPORA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586" y="1600203"/>
            <a:ext cx="10186438" cy="4411666"/>
          </a:xfrm>
        </p:spPr>
        <p:txBody>
          <a:bodyPr/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Jednorazové </a:t>
            </a:r>
            <a:r>
              <a:rPr lang="sk-SK" dirty="0" err="1">
                <a:solidFill>
                  <a:schemeClr val="bg1"/>
                </a:solidFill>
                <a:latin typeface="Aptos" panose="020B0004020202020204" pitchFamily="34" charset="0"/>
              </a:rPr>
              <a:t>pr</a:t>
            </a:r>
            <a:r>
              <a:rPr lang="sk-SK" noProof="0" dirty="0" err="1">
                <a:solidFill>
                  <a:schemeClr val="bg1"/>
                </a:solidFill>
                <a:latin typeface="Aptos" panose="020B0004020202020204" pitchFamily="34" charset="0"/>
              </a:rPr>
              <a:t>íspevky</a:t>
            </a:r>
            <a:endParaRPr lang="sk-SK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Pravidelné dary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2 % z dane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CC402399-8FC3-3F8D-0824-1C8775392166}"/>
              </a:ext>
            </a:extLst>
          </p:cNvPr>
          <p:cNvSpPr/>
          <p:nvPr/>
        </p:nvSpPr>
        <p:spPr>
          <a:xfrm>
            <a:off x="7742714" y="1592822"/>
            <a:ext cx="3487478" cy="4028703"/>
          </a:xfrm>
          <a:prstGeom prst="roundRect">
            <a:avLst>
              <a:gd name="adj" fmla="val 9350"/>
            </a:avLst>
          </a:prstGeom>
          <a:solidFill>
            <a:srgbClr val="EC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5" name="Obrázok 4" descr="Obrázok, na ktorom je snímka obrazovky, vzor, kruh, grafika&#10;&#10;Obsah vygenerovaný pomocou AI môže byť nesprávny.">
            <a:extLst>
              <a:ext uri="{FF2B5EF4-FFF2-40B4-BE49-F238E27FC236}">
                <a16:creationId xmlns:a16="http://schemas.microsoft.com/office/drawing/2014/main" id="{86318A48-C977-2D27-A1AD-D520A0EA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139" y="2454273"/>
            <a:ext cx="2803524" cy="2803524"/>
          </a:xfrm>
          <a:prstGeom prst="roundRect">
            <a:avLst>
              <a:gd name="adj" fmla="val 8703"/>
            </a:avLst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673CAC9-BA2F-19E1-2842-895507ADA768}"/>
              </a:ext>
            </a:extLst>
          </p:cNvPr>
          <p:cNvSpPr txBox="1"/>
          <p:nvPr/>
        </p:nvSpPr>
        <p:spPr>
          <a:xfrm>
            <a:off x="7729162" y="1856496"/>
            <a:ext cx="3487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misiananile.sk/podporte-nas/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03702-8EAF-7272-B475-C9424E66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356" y="3429000"/>
            <a:ext cx="3760829" cy="2507219"/>
          </a:xfrm>
          <a:prstGeom prst="roundRect">
            <a:avLst>
              <a:gd name="adj" fmla="val 746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43606DE-8B05-8931-3FCF-7B299BD74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0998" y="5345356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MODLITEBNÁ PODPORA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4716" y="2041452"/>
            <a:ext cx="4688958" cy="4265250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latin typeface="Aptos" panose="020B0004020202020204" pitchFamily="34" charset="0"/>
              </a:rPr>
              <a:t>Možnosti:</a:t>
            </a:r>
          </a:p>
          <a:p>
            <a:r>
              <a:rPr lang="sk-SK" dirty="0">
                <a:latin typeface="Aptos" panose="020B0004020202020204" pitchFamily="34" charset="0"/>
              </a:rPr>
              <a:t>Zapojte sa do modlitebnej skupinky</a:t>
            </a:r>
          </a:p>
          <a:p>
            <a:r>
              <a:rPr lang="sk-SK" dirty="0">
                <a:latin typeface="Aptos" panose="020B0004020202020204" pitchFamily="34" charset="0"/>
              </a:rPr>
              <a:t>Prihláste sa na odber modlitebných listov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49AF6D6F-8078-D20A-5F82-1297F2979999}"/>
              </a:ext>
            </a:extLst>
          </p:cNvPr>
          <p:cNvSpPr/>
          <p:nvPr/>
        </p:nvSpPr>
        <p:spPr>
          <a:xfrm>
            <a:off x="1020726" y="2794029"/>
            <a:ext cx="5249900" cy="3007127"/>
          </a:xfrm>
          <a:prstGeom prst="roundRect">
            <a:avLst>
              <a:gd name="adj" fmla="val 9350"/>
            </a:avLst>
          </a:prstGeom>
          <a:solidFill>
            <a:srgbClr val="86BB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 descr="Obrázok, na ktorom je osoba, hodinky, necht, zápästie&#10;&#10;Obsah vygenerovaný pomocou AI môže byť nesprávny.">
            <a:extLst>
              <a:ext uri="{FF2B5EF4-FFF2-40B4-BE49-F238E27FC236}">
                <a16:creationId xmlns:a16="http://schemas.microsoft.com/office/drawing/2014/main" id="{20259006-1588-9C11-D811-09117B47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88" y="2649382"/>
            <a:ext cx="4956175" cy="2788674"/>
          </a:xfrm>
          <a:prstGeom prst="roundRect">
            <a:avLst>
              <a:gd name="adj" fmla="val 9716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9494DE4-FBEB-99AF-2669-8572F3BCC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0998" y="5345356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301BEC37-F00E-4529-4A9C-DDF0A22FBBF7}"/>
              </a:ext>
            </a:extLst>
          </p:cNvPr>
          <p:cNvSpPr/>
          <p:nvPr/>
        </p:nvSpPr>
        <p:spPr>
          <a:xfrm>
            <a:off x="646386" y="1022652"/>
            <a:ext cx="10642600" cy="2718975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9C7A1715-40FB-68B4-2B18-C9CABCB6849B}"/>
              </a:ext>
            </a:extLst>
          </p:cNvPr>
          <p:cNvSpPr/>
          <p:nvPr/>
        </p:nvSpPr>
        <p:spPr>
          <a:xfrm>
            <a:off x="646386" y="4696042"/>
            <a:ext cx="10642600" cy="1412591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9EC9949-DCC7-8912-5E29-2615921C0223}"/>
              </a:ext>
            </a:extLst>
          </p:cNvPr>
          <p:cNvSpPr txBox="1"/>
          <p:nvPr/>
        </p:nvSpPr>
        <p:spPr>
          <a:xfrm>
            <a:off x="1251222" y="1091875"/>
            <a:ext cx="968955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Aptos" panose="020B0004020202020204" pitchFamily="34" charset="0"/>
              </a:rPr>
              <a:t>Spoločne s miestnymi partnermi sa zasadzujeme za trvalé zlepšenie životných</a:t>
            </a:r>
          </a:p>
          <a:p>
            <a:r>
              <a:rPr lang="sk-SK" sz="4000" dirty="0">
                <a:solidFill>
                  <a:schemeClr val="bg1"/>
                </a:solidFill>
                <a:latin typeface="Aptos" panose="020B0004020202020204" pitchFamily="34" charset="0"/>
              </a:rPr>
              <a:t>podmienok znevýhodnených ľudí v krajinách pozdĺž Nílu.</a:t>
            </a:r>
          </a:p>
          <a:p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sk-SK" sz="4000" dirty="0">
                <a:solidFill>
                  <a:schemeClr val="bg1"/>
                </a:solidFill>
                <a:latin typeface="Aptos" panose="020B0004020202020204" pitchFamily="34" charset="0"/>
              </a:rPr>
              <a:t>Motiváciu a nádej získavame </a:t>
            </a:r>
            <a:r>
              <a:rPr lang="pl-PL" sz="4000" dirty="0">
                <a:solidFill>
                  <a:schemeClr val="bg1"/>
                </a:solidFill>
                <a:latin typeface="Aptos" panose="020B0004020202020204" pitchFamily="34" charset="0"/>
              </a:rPr>
              <a:t>z viery v Ježiša Krista.</a:t>
            </a:r>
            <a:endParaRPr lang="sk-SK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796C275-9566-2FC6-1C39-67800F542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2247" y="267790"/>
            <a:ext cx="1197104" cy="117363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274E239-2E48-E2CC-71EA-0E1F4ABB3784}"/>
              </a:ext>
            </a:extLst>
          </p:cNvPr>
          <p:cNvSpPr txBox="1"/>
          <p:nvPr/>
        </p:nvSpPr>
        <p:spPr>
          <a:xfrm>
            <a:off x="1251222" y="378811"/>
            <a:ext cx="3514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latin typeface="Aptos" panose="020B0004020202020204" pitchFamily="34" charset="0"/>
              </a:rPr>
              <a:t>Cieľ: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BC7CCF6-6E48-9F4E-E8B8-A6448A6BDC81}"/>
              </a:ext>
            </a:extLst>
          </p:cNvPr>
          <p:cNvSpPr txBox="1"/>
          <p:nvPr/>
        </p:nvSpPr>
        <p:spPr>
          <a:xfrm>
            <a:off x="1251221" y="4111267"/>
            <a:ext cx="5362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latin typeface="Aptos" panose="020B0004020202020204" pitchFamily="34" charset="0"/>
              </a:rPr>
              <a:t>Zdroj motivácie a nádeje:</a:t>
            </a:r>
          </a:p>
        </p:txBody>
      </p:sp>
    </p:spTree>
    <p:extLst>
      <p:ext uri="{BB962C8B-B14F-4D97-AF65-F5344CB8AC3E}">
        <p14:creationId xmlns:p14="http://schemas.microsoft.com/office/powerpoint/2010/main" val="183913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DOBROVOĽNÍCI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52984BC0-B054-F635-C803-751DADF46546}"/>
              </a:ext>
            </a:extLst>
          </p:cNvPr>
          <p:cNvSpPr/>
          <p:nvPr/>
        </p:nvSpPr>
        <p:spPr>
          <a:xfrm>
            <a:off x="609600" y="1288351"/>
            <a:ext cx="5080000" cy="3410649"/>
          </a:xfrm>
          <a:prstGeom prst="roundRect">
            <a:avLst>
              <a:gd name="adj" fmla="val 9350"/>
            </a:avLst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421" y="4872895"/>
            <a:ext cx="6007100" cy="1444308"/>
          </a:xfrm>
        </p:spPr>
        <p:txBody>
          <a:bodyPr/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Krátkodobé a dlhodobé pobyty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Odborná aj praktická pomoc</a:t>
            </a:r>
          </a:p>
        </p:txBody>
      </p:sp>
      <p:pic>
        <p:nvPicPr>
          <p:cNvPr id="6" name="Obrázok 5" descr="Obrázok, na ktorom je osoba, ošatenie, stôl, vnútri&#10;&#10;Obsah vygenerovaný pomocou AI môže byť nesprávny.">
            <a:extLst>
              <a:ext uri="{FF2B5EF4-FFF2-40B4-BE49-F238E27FC236}">
                <a16:creationId xmlns:a16="http://schemas.microsoft.com/office/drawing/2014/main" id="{79E5A725-44DB-7EFF-5734-A7200017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22" y="1417638"/>
            <a:ext cx="4044325" cy="2275607"/>
          </a:xfrm>
          <a:prstGeom prst="roundRect">
            <a:avLst>
              <a:gd name="adj" fmla="val 7600"/>
            </a:avLst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9B185C7-6D2F-39D7-4E27-9C0F4F7EEB4E}"/>
              </a:ext>
            </a:extLst>
          </p:cNvPr>
          <p:cNvSpPr/>
          <p:nvPr/>
        </p:nvSpPr>
        <p:spPr>
          <a:xfrm>
            <a:off x="4978399" y="3878551"/>
            <a:ext cx="7010401" cy="2438652"/>
          </a:xfrm>
          <a:prstGeom prst="roundRect">
            <a:avLst>
              <a:gd name="adj" fmla="val 9350"/>
            </a:avLst>
          </a:prstGeom>
          <a:solidFill>
            <a:srgbClr val="86BB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38FB8B-0933-E2AF-6EFF-119C12BEC5BA}"/>
              </a:ext>
            </a:extLst>
          </p:cNvPr>
          <p:cNvSpPr txBox="1">
            <a:spLocks/>
          </p:cNvSpPr>
          <p:nvPr/>
        </p:nvSpPr>
        <p:spPr>
          <a:xfrm>
            <a:off x="1016001" y="1499421"/>
            <a:ext cx="4203700" cy="307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Krátkodobé pobyty:</a:t>
            </a:r>
          </a:p>
          <a:p>
            <a:pPr lvl="1"/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Krátkodobá prax</a:t>
            </a:r>
          </a:p>
          <a:p>
            <a:pPr lvl="1"/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Odborná stáž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Dlhodobé pobyty (minimálne 4 roky)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AA463F-66E0-9B8A-A98F-A30CFDD123A3}"/>
              </a:ext>
            </a:extLst>
          </p:cNvPr>
          <p:cNvSpPr txBox="1">
            <a:spLocks/>
          </p:cNvSpPr>
          <p:nvPr/>
        </p:nvSpPr>
        <p:spPr>
          <a:xfrm>
            <a:off x="5372099" y="4278576"/>
            <a:ext cx="6654801" cy="2438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zdravotníctvo, optika, vzdelávanie, teológia, poľnohospodárstvo, spracovanie materiálov a iné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B4660E9-CF9C-C6AB-E513-8CD5A9BD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998" y="5345356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SPOLUPRÁCA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AB29BD88-803A-40D0-AD5F-B11FF1708AB3}"/>
              </a:ext>
            </a:extLst>
          </p:cNvPr>
          <p:cNvSpPr/>
          <p:nvPr/>
        </p:nvSpPr>
        <p:spPr>
          <a:xfrm>
            <a:off x="792480" y="1915422"/>
            <a:ext cx="5270500" cy="1512303"/>
          </a:xfrm>
          <a:prstGeom prst="roundRect">
            <a:avLst>
              <a:gd name="adj" fmla="val 9350"/>
            </a:avLst>
          </a:prstGeom>
          <a:solidFill>
            <a:srgbClr val="C910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601450F-893D-7D93-9E95-839FF67D80D3}"/>
              </a:ext>
            </a:extLst>
          </p:cNvPr>
          <p:cNvSpPr/>
          <p:nvPr/>
        </p:nvSpPr>
        <p:spPr>
          <a:xfrm>
            <a:off x="792480" y="3610604"/>
            <a:ext cx="5270500" cy="1712161"/>
          </a:xfrm>
          <a:prstGeom prst="roundRect">
            <a:avLst>
              <a:gd name="adj" fmla="val 9350"/>
            </a:avLst>
          </a:prstGeom>
          <a:solidFill>
            <a:srgbClr val="C910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404" y="2098302"/>
            <a:ext cx="10513995" cy="4210739"/>
          </a:xfrm>
        </p:spPr>
        <p:txBody>
          <a:bodyPr/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Šírenie povedomia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Prezentácie</a:t>
            </a:r>
          </a:p>
          <a:p>
            <a:pPr marL="0" indent="0">
              <a:buNone/>
            </a:pPr>
            <a:endParaRPr lang="sk-SK" noProof="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Cirkevné zbory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Školy a organizácie</a:t>
            </a:r>
          </a:p>
        </p:txBody>
      </p:sp>
      <p:pic>
        <p:nvPicPr>
          <p:cNvPr id="6" name="Obrázok 5" descr="Obrázok, na ktorom je ošatenie, ľudská tvár, osoba, chlap&#10;&#10;Obsah vygenerovaný pomocou AI môže byť nesprávny.">
            <a:extLst>
              <a:ext uri="{FF2B5EF4-FFF2-40B4-BE49-F238E27FC236}">
                <a16:creationId xmlns:a16="http://schemas.microsoft.com/office/drawing/2014/main" id="{C26F2CED-7707-5DC8-79E5-88F38027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125" y="1915421"/>
            <a:ext cx="5110017" cy="3407343"/>
          </a:xfrm>
          <a:prstGeom prst="roundRect">
            <a:avLst>
              <a:gd name="adj" fmla="val 6251"/>
            </a:avLst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14A0CE3-71C4-1142-3144-639277AC5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0998" y="5345356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3F3A6F8-711F-098B-8934-A1262A1686A0}"/>
              </a:ext>
            </a:extLst>
          </p:cNvPr>
          <p:cNvGrpSpPr/>
          <p:nvPr/>
        </p:nvGrpSpPr>
        <p:grpSpPr>
          <a:xfrm>
            <a:off x="6736204" y="582568"/>
            <a:ext cx="5574949" cy="5183938"/>
            <a:chOff x="4053829" y="524461"/>
            <a:chExt cx="8064157" cy="7498559"/>
          </a:xfrm>
        </p:grpSpPr>
        <p:sp>
          <p:nvSpPr>
            <p:cNvPr id="5" name="Voľný tvar: obrazec 4">
              <a:extLst>
                <a:ext uri="{FF2B5EF4-FFF2-40B4-BE49-F238E27FC236}">
                  <a16:creationId xmlns:a16="http://schemas.microsoft.com/office/drawing/2014/main" id="{79CF140A-1D12-A980-04DB-FB80FCA023EA}"/>
                </a:ext>
              </a:extLst>
            </p:cNvPr>
            <p:cNvSpPr/>
            <p:nvPr/>
          </p:nvSpPr>
          <p:spPr>
            <a:xfrm>
              <a:off x="4053829" y="524461"/>
              <a:ext cx="7010485" cy="7498559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id="{948CDCF6-0431-E2FF-0938-29AA109FEAF0}"/>
                </a:ext>
              </a:extLst>
            </p:cNvPr>
            <p:cNvSpPr txBox="1"/>
            <p:nvPr/>
          </p:nvSpPr>
          <p:spPr>
            <a:xfrm rot="3375866">
              <a:off x="9503315" y="2047373"/>
              <a:ext cx="21672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id="{C8D45F69-D486-4ADD-9DC4-1C8C3F6E9F3B}"/>
                </a:ext>
              </a:extLst>
            </p:cNvPr>
            <p:cNvSpPr txBox="1"/>
            <p:nvPr/>
          </p:nvSpPr>
          <p:spPr>
            <a:xfrm rot="3375866">
              <a:off x="9532335" y="208842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16E6A7C2-E414-620D-B67F-2FCE0C1109D0}"/>
                </a:ext>
              </a:extLst>
            </p:cNvPr>
            <p:cNvSpPr txBox="1"/>
            <p:nvPr/>
          </p:nvSpPr>
          <p:spPr>
            <a:xfrm rot="3375866">
              <a:off x="9558177" y="2130721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D32CA21E-B41A-E57B-D298-840DA7BC0F31}"/>
                </a:ext>
              </a:extLst>
            </p:cNvPr>
            <p:cNvSpPr txBox="1"/>
            <p:nvPr/>
          </p:nvSpPr>
          <p:spPr>
            <a:xfrm rot="3375866">
              <a:off x="9588092" y="2176713"/>
              <a:ext cx="21993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4DB8C6BF-1645-1E3B-1589-2139766121DC}"/>
                </a:ext>
              </a:extLst>
            </p:cNvPr>
            <p:cNvSpPr txBox="1"/>
            <p:nvPr/>
          </p:nvSpPr>
          <p:spPr>
            <a:xfrm rot="3375866">
              <a:off x="9620199" y="2219990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1" name="BlokTextu 10">
              <a:extLst>
                <a:ext uri="{FF2B5EF4-FFF2-40B4-BE49-F238E27FC236}">
                  <a16:creationId xmlns:a16="http://schemas.microsoft.com/office/drawing/2014/main" id="{292F8A83-DE73-FA59-1EEE-3B24A7A2FC1F}"/>
                </a:ext>
              </a:extLst>
            </p:cNvPr>
            <p:cNvSpPr txBox="1"/>
            <p:nvPr/>
          </p:nvSpPr>
          <p:spPr>
            <a:xfrm rot="3375866">
              <a:off x="9645124" y="2265717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22D0B229-E0D3-94FD-6EC4-4EB9A314D721}"/>
                </a:ext>
              </a:extLst>
            </p:cNvPr>
            <p:cNvSpPr txBox="1"/>
            <p:nvPr/>
          </p:nvSpPr>
          <p:spPr>
            <a:xfrm rot="3375866">
              <a:off x="9681278" y="2311452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5DC41E1B-5ED3-AFF5-0780-EAE6E54E04F1}"/>
                </a:ext>
              </a:extLst>
            </p:cNvPr>
            <p:cNvSpPr txBox="1"/>
            <p:nvPr/>
          </p:nvSpPr>
          <p:spPr>
            <a:xfrm rot="3375866">
              <a:off x="9709484" y="2341685"/>
              <a:ext cx="19749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AF117D8C-2445-4D73-E146-F5082853445B}"/>
                </a:ext>
              </a:extLst>
            </p:cNvPr>
            <p:cNvSpPr txBox="1"/>
            <p:nvPr/>
          </p:nvSpPr>
          <p:spPr>
            <a:xfrm rot="3375866">
              <a:off x="9718864" y="2385737"/>
              <a:ext cx="23756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10FC498F-C2CA-8514-9676-EF8B1F900643}"/>
                </a:ext>
              </a:extLst>
            </p:cNvPr>
            <p:cNvSpPr txBox="1"/>
            <p:nvPr/>
          </p:nvSpPr>
          <p:spPr>
            <a:xfrm rot="3375866">
              <a:off x="9765455" y="2445900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754ED066-0F36-6677-69C7-52AEC9B9720B}"/>
                </a:ext>
              </a:extLst>
            </p:cNvPr>
            <p:cNvSpPr txBox="1"/>
            <p:nvPr/>
          </p:nvSpPr>
          <p:spPr>
            <a:xfrm rot="3375866">
              <a:off x="9801391" y="2494916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1B824ADA-11F0-9E4E-1880-F8A08EA60D34}"/>
                </a:ext>
              </a:extLst>
            </p:cNvPr>
            <p:cNvSpPr txBox="1"/>
            <p:nvPr/>
          </p:nvSpPr>
          <p:spPr>
            <a:xfrm rot="3375866">
              <a:off x="9832038" y="253720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8" name="Voľný tvar: obrazec 17">
              <a:extLst>
                <a:ext uri="{FF2B5EF4-FFF2-40B4-BE49-F238E27FC236}">
                  <a16:creationId xmlns:a16="http://schemas.microsoft.com/office/drawing/2014/main" id="{02A58732-48A6-0766-578B-D92234981B11}"/>
                </a:ext>
              </a:extLst>
            </p:cNvPr>
            <p:cNvSpPr/>
            <p:nvPr/>
          </p:nvSpPr>
          <p:spPr>
            <a:xfrm>
              <a:off x="9122218" y="536373"/>
              <a:ext cx="2995768" cy="2479655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Voľný tvar: obrazec 18">
              <a:extLst>
                <a:ext uri="{FF2B5EF4-FFF2-40B4-BE49-F238E27FC236}">
                  <a16:creationId xmlns:a16="http://schemas.microsoft.com/office/drawing/2014/main" id="{1B4BCDB8-0487-9766-6155-8CC48842D319}"/>
                </a:ext>
              </a:extLst>
            </p:cNvPr>
            <p:cNvSpPr/>
            <p:nvPr/>
          </p:nvSpPr>
          <p:spPr>
            <a:xfrm flipV="1">
              <a:off x="7030591" y="3842890"/>
              <a:ext cx="2015832" cy="2000752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!! egypt">
              <a:extLst>
                <a:ext uri="{FF2B5EF4-FFF2-40B4-BE49-F238E27FC236}">
                  <a16:creationId xmlns:a16="http://schemas.microsoft.com/office/drawing/2014/main" id="{498DA3F7-7871-F5CF-7DC6-839BE9B71CA5}"/>
                </a:ext>
              </a:extLst>
            </p:cNvPr>
            <p:cNvSpPr/>
            <p:nvPr/>
          </p:nvSpPr>
          <p:spPr>
            <a:xfrm flipV="1">
              <a:off x="825092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21" name="Voľný tvar: obrazec 20">
              <a:extLst>
                <a:ext uri="{FF2B5EF4-FFF2-40B4-BE49-F238E27FC236}">
                  <a16:creationId xmlns:a16="http://schemas.microsoft.com/office/drawing/2014/main" id="{8906A499-68F4-B914-74C3-53227CCE62A3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Voľný tvar: obrazec 21">
              <a:extLst>
                <a:ext uri="{FF2B5EF4-FFF2-40B4-BE49-F238E27FC236}">
                  <a16:creationId xmlns:a16="http://schemas.microsoft.com/office/drawing/2014/main" id="{4F1D4B23-8F36-985A-EB08-8FCF231AD2CA}"/>
                </a:ext>
              </a:extLst>
            </p:cNvPr>
            <p:cNvSpPr/>
            <p:nvPr/>
          </p:nvSpPr>
          <p:spPr>
            <a:xfrm flipV="1">
              <a:off x="9208570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Voľný tvar: obrazec 22">
              <a:extLst>
                <a:ext uri="{FF2B5EF4-FFF2-40B4-BE49-F238E27FC236}">
                  <a16:creationId xmlns:a16="http://schemas.microsoft.com/office/drawing/2014/main" id="{8FEA67F2-00BC-F80A-4813-F70DCB6C859A}"/>
                </a:ext>
              </a:extLst>
            </p:cNvPr>
            <p:cNvSpPr/>
            <p:nvPr/>
          </p:nvSpPr>
          <p:spPr>
            <a:xfrm flipV="1">
              <a:off x="9534168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Voľný tvar: obrazec 23">
              <a:extLst>
                <a:ext uri="{FF2B5EF4-FFF2-40B4-BE49-F238E27FC236}">
                  <a16:creationId xmlns:a16="http://schemas.microsoft.com/office/drawing/2014/main" id="{34ADF451-AE23-3D34-158F-BD31832CD043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E61A993B-7BBA-983C-9146-00C023B959F7}"/>
                </a:ext>
              </a:extLst>
            </p:cNvPr>
            <p:cNvSpPr/>
            <p:nvPr/>
          </p:nvSpPr>
          <p:spPr>
            <a:xfrm flipV="1">
              <a:off x="7008070" y="3842892"/>
              <a:ext cx="2038361" cy="2000767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D4B5C346-0592-162E-2F63-D4E3B2B08E62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2D980E64-4917-7C6C-18B9-B1B8D830247F}"/>
                </a:ext>
              </a:extLst>
            </p:cNvPr>
            <p:cNvSpPr/>
            <p:nvPr/>
          </p:nvSpPr>
          <p:spPr>
            <a:xfrm flipV="1">
              <a:off x="9208605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Voľný tvar: obrazec 27">
              <a:extLst>
                <a:ext uri="{FF2B5EF4-FFF2-40B4-BE49-F238E27FC236}">
                  <a16:creationId xmlns:a16="http://schemas.microsoft.com/office/drawing/2014/main" id="{7EA12EBB-EDE0-10AE-3250-8265C20EA7AA}"/>
                </a:ext>
              </a:extLst>
            </p:cNvPr>
            <p:cNvSpPr/>
            <p:nvPr/>
          </p:nvSpPr>
          <p:spPr>
            <a:xfrm flipV="1">
              <a:off x="9534180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404C98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Voľný tvar: obrazec 28">
              <a:extLst>
                <a:ext uri="{FF2B5EF4-FFF2-40B4-BE49-F238E27FC236}">
                  <a16:creationId xmlns:a16="http://schemas.microsoft.com/office/drawing/2014/main" id="{E1425F3F-3653-8827-57A4-2F52D0D7C284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15ABFF58-6CC7-C853-03F8-61219AB86991}"/>
                </a:ext>
              </a:extLst>
            </p:cNvPr>
            <p:cNvSpPr/>
            <p:nvPr/>
          </p:nvSpPr>
          <p:spPr>
            <a:xfrm flipV="1">
              <a:off x="6788260" y="951501"/>
              <a:ext cx="1453348" cy="1399516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2D1CE321-C7C4-1039-8557-55E31103BF28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445E6A88-25D8-A629-8326-5CADEBCBB95B}"/>
                </a:ext>
              </a:extLst>
            </p:cNvPr>
            <p:cNvSpPr/>
            <p:nvPr/>
          </p:nvSpPr>
          <p:spPr>
            <a:xfrm flipV="1">
              <a:off x="5065795" y="1491929"/>
              <a:ext cx="1970083" cy="906455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16AFB7EB-D9FA-CCE0-9F06-903E170D7A64}"/>
                </a:ext>
              </a:extLst>
            </p:cNvPr>
            <p:cNvSpPr/>
            <p:nvPr/>
          </p:nvSpPr>
          <p:spPr>
            <a:xfrm flipV="1">
              <a:off x="4175420" y="701753"/>
              <a:ext cx="1671943" cy="1398015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7AAB51A0-2A74-F32F-FEF7-17D506FF8427}"/>
                </a:ext>
              </a:extLst>
            </p:cNvPr>
            <p:cNvSpPr/>
            <p:nvPr/>
          </p:nvSpPr>
          <p:spPr>
            <a:xfrm flipV="1">
              <a:off x="4142829" y="1741683"/>
              <a:ext cx="1251664" cy="1065075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7AC2C064-2E5A-6D81-BEE8-EE082E58E64B}"/>
                </a:ext>
              </a:extLst>
            </p:cNvPr>
            <p:cNvSpPr/>
            <p:nvPr/>
          </p:nvSpPr>
          <p:spPr>
            <a:xfrm flipV="1">
              <a:off x="4091153" y="2806774"/>
              <a:ext cx="528220" cy="266988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0AAFAFA5-B0C5-AED9-D72F-AC4318C73278}"/>
                </a:ext>
              </a:extLst>
            </p:cNvPr>
            <p:cNvSpPr/>
            <p:nvPr/>
          </p:nvSpPr>
          <p:spPr>
            <a:xfrm flipV="1">
              <a:off x="4076796" y="2898614"/>
              <a:ext cx="307173" cy="74640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D5BDC470-EB69-919A-901B-51A7790665B3}"/>
                </a:ext>
              </a:extLst>
            </p:cNvPr>
            <p:cNvSpPr/>
            <p:nvPr/>
          </p:nvSpPr>
          <p:spPr>
            <a:xfrm flipV="1">
              <a:off x="4231834" y="3030688"/>
              <a:ext cx="157891" cy="192347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F5F40EE7-F580-1A57-292F-50E5B33D8249}"/>
                </a:ext>
              </a:extLst>
            </p:cNvPr>
            <p:cNvSpPr/>
            <p:nvPr/>
          </p:nvSpPr>
          <p:spPr>
            <a:xfrm flipV="1">
              <a:off x="4602156" y="2387631"/>
              <a:ext cx="1639223" cy="930141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F9C9F32D-8C77-7033-5254-8F56BBEB479B}"/>
                </a:ext>
              </a:extLst>
            </p:cNvPr>
            <p:cNvSpPr/>
            <p:nvPr/>
          </p:nvSpPr>
          <p:spPr>
            <a:xfrm flipV="1">
              <a:off x="7180133" y="1997208"/>
              <a:ext cx="973204" cy="1619129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06A086F8-859B-8BF8-D9B3-F79D38FC68A6}"/>
                </a:ext>
              </a:extLst>
            </p:cNvPr>
            <p:cNvSpPr/>
            <p:nvPr/>
          </p:nvSpPr>
          <p:spPr>
            <a:xfrm flipV="1">
              <a:off x="5807904" y="2824005"/>
              <a:ext cx="1383719" cy="341631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D6CD22DB-EE6B-C12C-BA7F-9776D3FA4A64}"/>
                </a:ext>
              </a:extLst>
            </p:cNvPr>
            <p:cNvSpPr/>
            <p:nvPr/>
          </p:nvSpPr>
          <p:spPr>
            <a:xfrm flipV="1">
              <a:off x="4401199" y="3326401"/>
              <a:ext cx="295687" cy="344495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89E00FDD-F9EC-7DDD-2B21-B9E1674AFAC4}"/>
                </a:ext>
              </a:extLst>
            </p:cNvPr>
            <p:cNvSpPr/>
            <p:nvPr/>
          </p:nvSpPr>
          <p:spPr>
            <a:xfrm flipV="1">
              <a:off x="4696889" y="3487142"/>
              <a:ext cx="284216" cy="459320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F83B4252-AE78-BEC2-9220-4AB1EB3DBB98}"/>
                </a:ext>
              </a:extLst>
            </p:cNvPr>
            <p:cNvSpPr/>
            <p:nvPr/>
          </p:nvSpPr>
          <p:spPr>
            <a:xfrm flipV="1">
              <a:off x="4877745" y="3280432"/>
              <a:ext cx="103355" cy="312915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495A72DC-5B26-33E8-EC50-338A6D35DB09}"/>
                </a:ext>
              </a:extLst>
            </p:cNvPr>
            <p:cNvSpPr/>
            <p:nvPr/>
          </p:nvSpPr>
          <p:spPr>
            <a:xfrm flipV="1">
              <a:off x="5199284" y="3291921"/>
              <a:ext cx="289959" cy="120569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FD4E9EB4-531F-7855-4B45-B7DDF11E98B2}"/>
                </a:ext>
              </a:extLst>
            </p:cNvPr>
            <p:cNvSpPr/>
            <p:nvPr/>
          </p:nvSpPr>
          <p:spPr>
            <a:xfrm flipV="1">
              <a:off x="5417473" y="3214418"/>
              <a:ext cx="479413" cy="657411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481A73EB-4E2A-C1D9-A84C-A0A97EDF7A67}"/>
                </a:ext>
              </a:extLst>
            </p:cNvPr>
            <p:cNvSpPr/>
            <p:nvPr/>
          </p:nvSpPr>
          <p:spPr>
            <a:xfrm flipV="1">
              <a:off x="5853828" y="3142644"/>
              <a:ext cx="169375" cy="611483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7F2D7879-BFD9-C4F2-7CB2-A4CFA98BBE7D}"/>
                </a:ext>
              </a:extLst>
            </p:cNvPr>
            <p:cNvSpPr/>
            <p:nvPr/>
          </p:nvSpPr>
          <p:spPr>
            <a:xfrm flipV="1">
              <a:off x="5773440" y="3225916"/>
              <a:ext cx="94735" cy="14363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65B8DB07-1FF3-4245-89DC-904B7211DE8C}"/>
                </a:ext>
              </a:extLst>
            </p:cNvPr>
            <p:cNvSpPr/>
            <p:nvPr/>
          </p:nvSpPr>
          <p:spPr>
            <a:xfrm flipV="1">
              <a:off x="6038987" y="3165622"/>
              <a:ext cx="133500" cy="578471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B41FC2FE-D795-91E0-7400-D09FB7EAC1A2}"/>
                </a:ext>
              </a:extLst>
            </p:cNvPr>
            <p:cNvSpPr/>
            <p:nvPr/>
          </p:nvSpPr>
          <p:spPr>
            <a:xfrm flipV="1">
              <a:off x="6644016" y="3033577"/>
              <a:ext cx="652383" cy="878471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178BCCEA-995C-C12B-54C0-0E590936C8CF}"/>
                </a:ext>
              </a:extLst>
            </p:cNvPr>
            <p:cNvSpPr/>
            <p:nvPr/>
          </p:nvSpPr>
          <p:spPr>
            <a:xfrm flipV="1">
              <a:off x="10224916" y="3162733"/>
              <a:ext cx="23383" cy="56449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7515C65A-EB6F-526F-6A4E-3F67171BB09B}"/>
                </a:ext>
              </a:extLst>
            </p:cNvPr>
            <p:cNvSpPr/>
            <p:nvPr/>
          </p:nvSpPr>
          <p:spPr>
            <a:xfrm flipV="1">
              <a:off x="6775351" y="3613451"/>
              <a:ext cx="682529" cy="617225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7D075883-0A00-90EE-E43F-255E79E83451}"/>
                </a:ext>
              </a:extLst>
            </p:cNvPr>
            <p:cNvSpPr/>
            <p:nvPr/>
          </p:nvSpPr>
          <p:spPr>
            <a:xfrm flipV="1">
              <a:off x="6758131" y="4176839"/>
              <a:ext cx="193779" cy="137797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718CC890-0867-9FF5-7FCA-4C0E8ABD9728}"/>
                </a:ext>
              </a:extLst>
            </p:cNvPr>
            <p:cNvSpPr/>
            <p:nvPr/>
          </p:nvSpPr>
          <p:spPr>
            <a:xfrm flipV="1">
              <a:off x="7460043" y="4013222"/>
              <a:ext cx="256219" cy="167943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D9A7B0C4-79ED-5F91-4811-D474928C093C}"/>
                </a:ext>
              </a:extLst>
            </p:cNvPr>
            <p:cNvSpPr/>
            <p:nvPr/>
          </p:nvSpPr>
          <p:spPr>
            <a:xfrm flipV="1">
              <a:off x="8296880" y="3492895"/>
              <a:ext cx="330143" cy="369613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573D658C-85C4-92F5-F5A7-1779CC848E4A}"/>
                </a:ext>
              </a:extLst>
            </p:cNvPr>
            <p:cNvSpPr/>
            <p:nvPr/>
          </p:nvSpPr>
          <p:spPr>
            <a:xfrm flipV="1">
              <a:off x="6917451" y="4185465"/>
              <a:ext cx="361723" cy="648087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6EA480C4-1DC4-9D99-377D-CDBD5BB12D38}"/>
                </a:ext>
              </a:extLst>
            </p:cNvPr>
            <p:cNvSpPr/>
            <p:nvPr/>
          </p:nvSpPr>
          <p:spPr>
            <a:xfrm flipV="1">
              <a:off x="7029420" y="4904606"/>
              <a:ext cx="94735" cy="116272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C0F5F85C-0D27-9DEA-F910-2F9724599960}"/>
                </a:ext>
              </a:extLst>
            </p:cNvPr>
            <p:cNvSpPr/>
            <p:nvPr/>
          </p:nvSpPr>
          <p:spPr>
            <a:xfrm flipV="1">
              <a:off x="9000822" y="3819621"/>
              <a:ext cx="452408" cy="210815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27DB0E51-A0A1-BF36-7A1D-B7FC1002A23F}"/>
                </a:ext>
              </a:extLst>
            </p:cNvPr>
            <p:cNvSpPr/>
            <p:nvPr/>
          </p:nvSpPr>
          <p:spPr>
            <a:xfrm flipV="1">
              <a:off x="9326776" y="3952952"/>
              <a:ext cx="114111" cy="566271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A9BCB356-EBB3-E7AF-12D9-B6B0EB88AB16}"/>
                </a:ext>
              </a:extLst>
            </p:cNvPr>
            <p:cNvSpPr/>
            <p:nvPr/>
          </p:nvSpPr>
          <p:spPr>
            <a:xfrm flipV="1">
              <a:off x="8861700" y="4524002"/>
              <a:ext cx="96607" cy="46864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ACD80871-7A2E-83B1-F574-19488973FFB0}"/>
                </a:ext>
              </a:extLst>
            </p:cNvPr>
            <p:cNvSpPr/>
            <p:nvPr/>
          </p:nvSpPr>
          <p:spPr>
            <a:xfrm flipV="1">
              <a:off x="8814329" y="4648390"/>
              <a:ext cx="158468" cy="60292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FF642C0F-B897-99C0-D2E8-E78583FC95DE}"/>
                </a:ext>
              </a:extLst>
            </p:cNvPr>
            <p:cNvSpPr/>
            <p:nvPr/>
          </p:nvSpPr>
          <p:spPr>
            <a:xfrm flipV="1">
              <a:off x="10058843" y="3981989"/>
              <a:ext cx="88247" cy="621191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DB79011D-7028-7F76-D974-782F44C7040C}"/>
                </a:ext>
              </a:extLst>
            </p:cNvPr>
            <p:cNvSpPr/>
            <p:nvPr/>
          </p:nvSpPr>
          <p:spPr>
            <a:xfrm flipV="1">
              <a:off x="8050485" y="5562569"/>
              <a:ext cx="231071" cy="718487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7CD4915C-78BF-9A48-B4A3-74D34C2D9146}"/>
                </a:ext>
              </a:extLst>
            </p:cNvPr>
            <p:cNvSpPr/>
            <p:nvPr/>
          </p:nvSpPr>
          <p:spPr>
            <a:xfrm flipV="1">
              <a:off x="6989005" y="6201608"/>
              <a:ext cx="1390012" cy="1249227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1DB96FC8-7C25-34C3-8147-5DF429676CE4}"/>
                </a:ext>
              </a:extLst>
            </p:cNvPr>
            <p:cNvSpPr/>
            <p:nvPr/>
          </p:nvSpPr>
          <p:spPr>
            <a:xfrm flipV="1">
              <a:off x="9160991" y="5420236"/>
              <a:ext cx="314348" cy="823591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9D484310-9CE9-680A-E5FA-25E617AD8C13}"/>
                </a:ext>
              </a:extLst>
            </p:cNvPr>
            <p:cNvSpPr/>
            <p:nvPr/>
          </p:nvSpPr>
          <p:spPr>
            <a:xfrm flipV="1">
              <a:off x="8893996" y="5916556"/>
              <a:ext cx="297133" cy="1349993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55139846-19FA-7917-180A-9A00C34C2B9D}"/>
                </a:ext>
              </a:extLst>
            </p:cNvPr>
            <p:cNvSpPr/>
            <p:nvPr/>
          </p:nvSpPr>
          <p:spPr>
            <a:xfrm flipV="1">
              <a:off x="7826062" y="6078047"/>
              <a:ext cx="1076547" cy="1160525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B78387E7-0781-94F6-0018-A99AC35A6EAC}"/>
                </a:ext>
              </a:extLst>
            </p:cNvPr>
            <p:cNvSpPr/>
            <p:nvPr/>
          </p:nvSpPr>
          <p:spPr>
            <a:xfrm flipV="1">
              <a:off x="8760515" y="6756260"/>
              <a:ext cx="195927" cy="36604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CD2067A4-65A7-7FBD-A39A-E1D24A1C9842}"/>
                </a:ext>
              </a:extLst>
            </p:cNvPr>
            <p:cNvSpPr/>
            <p:nvPr/>
          </p:nvSpPr>
          <p:spPr>
            <a:xfrm flipV="1">
              <a:off x="8476298" y="7428028"/>
              <a:ext cx="230383" cy="202385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FA625FEC-5AFA-04DA-6FFF-E6B0BEDD4A10}"/>
                </a:ext>
              </a:extLst>
            </p:cNvPr>
            <p:cNvSpPr/>
            <p:nvPr/>
          </p:nvSpPr>
          <p:spPr>
            <a:xfrm flipV="1">
              <a:off x="8863863" y="7141684"/>
              <a:ext cx="131338" cy="165781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97A39D4A-C7F8-7F70-4D0B-5C4F97B21E46}"/>
                </a:ext>
              </a:extLst>
            </p:cNvPr>
            <p:cNvSpPr/>
            <p:nvPr/>
          </p:nvSpPr>
          <p:spPr>
            <a:xfrm flipV="1">
              <a:off x="825093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50868071-9EE9-E030-AA5F-1CF8FFA0170F}"/>
                </a:ext>
              </a:extLst>
            </p:cNvPr>
            <p:cNvSpPr/>
            <p:nvPr/>
          </p:nvSpPr>
          <p:spPr>
            <a:xfrm flipV="1">
              <a:off x="4657930" y="1428262"/>
              <a:ext cx="411657" cy="22515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45CD68CD-5E2F-597F-4E31-D22DFD170B35}"/>
                </a:ext>
              </a:extLst>
            </p:cNvPr>
            <p:cNvSpPr/>
            <p:nvPr/>
          </p:nvSpPr>
          <p:spPr>
            <a:xfrm flipV="1">
              <a:off x="8718883" y="1118994"/>
              <a:ext cx="211585" cy="103092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09E07A67-CAC1-A78D-B1A8-D66E2121C666}"/>
                </a:ext>
              </a:extLst>
            </p:cNvPr>
            <p:cNvSpPr/>
            <p:nvPr/>
          </p:nvSpPr>
          <p:spPr>
            <a:xfrm flipV="1">
              <a:off x="8841196" y="1089251"/>
              <a:ext cx="12367" cy="130939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9AB8C5EE-68FA-6C76-C530-4B6F8597ED28}"/>
                </a:ext>
              </a:extLst>
            </p:cNvPr>
            <p:cNvSpPr/>
            <p:nvPr/>
          </p:nvSpPr>
          <p:spPr>
            <a:xfrm flipV="1">
              <a:off x="8775731" y="1104124"/>
              <a:ext cx="41067" cy="6669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408C3FDC-A5C8-C03E-9E5E-A7083212E5FE}"/>
                </a:ext>
              </a:extLst>
            </p:cNvPr>
            <p:cNvSpPr/>
            <p:nvPr/>
          </p:nvSpPr>
          <p:spPr>
            <a:xfrm flipV="1">
              <a:off x="8869140" y="1093163"/>
              <a:ext cx="39647" cy="4368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B0D31635-9ABA-A5ED-012B-3E40EF4B9C1B}"/>
                </a:ext>
              </a:extLst>
            </p:cNvPr>
            <p:cNvSpPr/>
            <p:nvPr/>
          </p:nvSpPr>
          <p:spPr>
            <a:xfrm flipV="1">
              <a:off x="8873547" y="1857430"/>
              <a:ext cx="896772" cy="1488341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FCF6C208-CA3E-5A58-DEC6-F2D16938EAC1}"/>
                </a:ext>
              </a:extLst>
            </p:cNvPr>
            <p:cNvSpPr/>
            <p:nvPr/>
          </p:nvSpPr>
          <p:spPr>
            <a:xfrm flipV="1">
              <a:off x="8954270" y="2741827"/>
              <a:ext cx="298125" cy="1660099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155620DA-6BED-6B61-83A4-E7D71F35628E}"/>
                </a:ext>
              </a:extLst>
            </p:cNvPr>
            <p:cNvSpPr/>
            <p:nvPr/>
          </p:nvSpPr>
          <p:spPr>
            <a:xfrm flipV="1">
              <a:off x="9089131" y="4364307"/>
              <a:ext cx="334551" cy="361227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397FC0CD-5B9A-54EE-3543-95A7B0492820}"/>
                </a:ext>
              </a:extLst>
            </p:cNvPr>
            <p:cNvSpPr/>
            <p:nvPr/>
          </p:nvSpPr>
          <p:spPr>
            <a:xfrm flipV="1">
              <a:off x="9604522" y="3084180"/>
              <a:ext cx="73195" cy="83979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B8E0CBAC-2FF1-0A0A-3A65-13363B5BEED4}"/>
                </a:ext>
              </a:extLst>
            </p:cNvPr>
            <p:cNvSpPr/>
            <p:nvPr/>
          </p:nvSpPr>
          <p:spPr>
            <a:xfrm flipV="1">
              <a:off x="8954280" y="4179016"/>
              <a:ext cx="99044" cy="127115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62FDB764-587F-1CBC-C7A3-CA583D3AD07A}"/>
                </a:ext>
              </a:extLst>
            </p:cNvPr>
            <p:cNvSpPr/>
            <p:nvPr/>
          </p:nvSpPr>
          <p:spPr>
            <a:xfrm flipV="1">
              <a:off x="8850927" y="4418001"/>
              <a:ext cx="55980" cy="62439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EC967324-AC04-3B45-687F-C8DC8E6B816A}"/>
                </a:ext>
              </a:extLst>
            </p:cNvPr>
            <p:cNvSpPr/>
            <p:nvPr/>
          </p:nvSpPr>
          <p:spPr>
            <a:xfrm flipV="1">
              <a:off x="8799255" y="4579482"/>
              <a:ext cx="51683" cy="90424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94A0CB34-CF82-4D70-4571-9F6F07F817C8}"/>
                </a:ext>
              </a:extLst>
            </p:cNvPr>
            <p:cNvSpPr/>
            <p:nvPr/>
          </p:nvSpPr>
          <p:spPr>
            <a:xfrm flipV="1">
              <a:off x="8819349" y="4768968"/>
              <a:ext cx="218183" cy="587079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0A31C070-9C89-6D96-F437-34E90957C402}"/>
                </a:ext>
              </a:extLst>
            </p:cNvPr>
            <p:cNvSpPr/>
            <p:nvPr/>
          </p:nvSpPr>
          <p:spPr>
            <a:xfrm flipV="1">
              <a:off x="8727486" y="5317299"/>
              <a:ext cx="91856" cy="110531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51548FC1-D78F-F839-440B-3957DC19BAA0}"/>
                </a:ext>
              </a:extLst>
            </p:cNvPr>
            <p:cNvSpPr/>
            <p:nvPr/>
          </p:nvSpPr>
          <p:spPr>
            <a:xfrm flipV="1">
              <a:off x="9294396" y="5416603"/>
              <a:ext cx="129287" cy="578211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ADC04591-EB14-A474-176A-E5C0B9319CB6}"/>
                </a:ext>
              </a:extLst>
            </p:cNvPr>
            <p:cNvSpPr/>
            <p:nvPr/>
          </p:nvSpPr>
          <p:spPr>
            <a:xfrm flipV="1">
              <a:off x="9516241" y="3909880"/>
              <a:ext cx="102147" cy="241139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06210B90-6AD9-9293-2CE6-293F2CE47847}"/>
                </a:ext>
              </a:extLst>
            </p:cNvPr>
            <p:cNvSpPr/>
            <p:nvPr/>
          </p:nvSpPr>
          <p:spPr>
            <a:xfrm flipV="1">
              <a:off x="8836125" y="1215515"/>
              <a:ext cx="286364" cy="906936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68C3DAA8-842E-8530-E477-2B8E3E12D69D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86840466-6E11-BB2D-C12A-5E00CD78F76D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BlokTextu 89">
              <a:extLst>
                <a:ext uri="{FF2B5EF4-FFF2-40B4-BE49-F238E27FC236}">
                  <a16:creationId xmlns:a16="http://schemas.microsoft.com/office/drawing/2014/main" id="{69CC626C-35A8-DAF7-A04D-C87BE3CDA1B3}"/>
                </a:ext>
              </a:extLst>
            </p:cNvPr>
            <p:cNvSpPr txBox="1"/>
            <p:nvPr/>
          </p:nvSpPr>
          <p:spPr>
            <a:xfrm>
              <a:off x="8402548" y="1504546"/>
              <a:ext cx="756374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91" name="BlokTextu 90">
              <a:extLst>
                <a:ext uri="{FF2B5EF4-FFF2-40B4-BE49-F238E27FC236}">
                  <a16:creationId xmlns:a16="http://schemas.microsoft.com/office/drawing/2014/main" id="{2B69E43A-EC35-BD3B-D448-AC4AF82E4A17}"/>
                </a:ext>
              </a:extLst>
            </p:cNvPr>
            <p:cNvSpPr txBox="1"/>
            <p:nvPr/>
          </p:nvSpPr>
          <p:spPr>
            <a:xfrm>
              <a:off x="8356330" y="2507126"/>
              <a:ext cx="830574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Sudán</a:t>
              </a:r>
            </a:p>
          </p:txBody>
        </p:sp>
        <p:sp>
          <p:nvSpPr>
            <p:cNvPr id="92" name="BlokTextu 91">
              <a:extLst>
                <a:ext uri="{FF2B5EF4-FFF2-40B4-BE49-F238E27FC236}">
                  <a16:creationId xmlns:a16="http://schemas.microsoft.com/office/drawing/2014/main" id="{20208525-290D-81FD-D2E5-613A7BB29B6D}"/>
                </a:ext>
              </a:extLst>
            </p:cNvPr>
            <p:cNvSpPr txBox="1"/>
            <p:nvPr/>
          </p:nvSpPr>
          <p:spPr>
            <a:xfrm>
              <a:off x="7659391" y="4579483"/>
              <a:ext cx="1122736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93" name="BlokTextu 92">
              <a:extLst>
                <a:ext uri="{FF2B5EF4-FFF2-40B4-BE49-F238E27FC236}">
                  <a16:creationId xmlns:a16="http://schemas.microsoft.com/office/drawing/2014/main" id="{6D47E5EB-F301-E975-9738-DDC1C5BD2D5B}"/>
                </a:ext>
              </a:extLst>
            </p:cNvPr>
            <p:cNvSpPr txBox="1"/>
            <p:nvPr/>
          </p:nvSpPr>
          <p:spPr>
            <a:xfrm>
              <a:off x="8906811" y="4922232"/>
              <a:ext cx="1003552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 spc="-35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94" name="BlokTextu 93">
              <a:extLst>
                <a:ext uri="{FF2B5EF4-FFF2-40B4-BE49-F238E27FC236}">
                  <a16:creationId xmlns:a16="http://schemas.microsoft.com/office/drawing/2014/main" id="{8A799DA6-281D-5B93-67C2-A862302FA164}"/>
                </a:ext>
              </a:extLst>
            </p:cNvPr>
            <p:cNvSpPr txBox="1"/>
            <p:nvPr/>
          </p:nvSpPr>
          <p:spPr>
            <a:xfrm>
              <a:off x="9351640" y="3279426"/>
              <a:ext cx="886224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  <p:sp>
          <p:nvSpPr>
            <p:cNvPr id="95" name="BlokTextu 94">
              <a:extLst>
                <a:ext uri="{FF2B5EF4-FFF2-40B4-BE49-F238E27FC236}">
                  <a16:creationId xmlns:a16="http://schemas.microsoft.com/office/drawing/2014/main" id="{E97DAA26-691A-0CD0-FDBB-299C52C9E6BC}"/>
                </a:ext>
              </a:extLst>
            </p:cNvPr>
            <p:cNvSpPr txBox="1"/>
            <p:nvPr/>
          </p:nvSpPr>
          <p:spPr>
            <a:xfrm>
              <a:off x="9053324" y="2589641"/>
              <a:ext cx="860717" cy="36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105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Eritrea</a:t>
              </a:r>
            </a:p>
          </p:txBody>
        </p:sp>
      </p:grpSp>
      <p:sp>
        <p:nvSpPr>
          <p:cNvPr id="96" name="Obdĺžnik: zaoblené rohy 95">
            <a:extLst>
              <a:ext uri="{FF2B5EF4-FFF2-40B4-BE49-F238E27FC236}">
                <a16:creationId xmlns:a16="http://schemas.microsoft.com/office/drawing/2014/main" id="{739D2B68-82D7-3AA3-A985-78AC374F5597}"/>
              </a:ext>
            </a:extLst>
          </p:cNvPr>
          <p:cNvSpPr/>
          <p:nvPr/>
        </p:nvSpPr>
        <p:spPr>
          <a:xfrm>
            <a:off x="914400" y="2504737"/>
            <a:ext cx="7579283" cy="2216120"/>
          </a:xfrm>
          <a:prstGeom prst="roundRect">
            <a:avLst>
              <a:gd name="adj" fmla="val 9350"/>
            </a:avLst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7066"/>
            <a:ext cx="9271155" cy="1143000"/>
          </a:xfrm>
        </p:spPr>
        <p:txBody>
          <a:bodyPr/>
          <a:lstStyle/>
          <a:p>
            <a:r>
              <a:rPr lang="sk-SK" b="1" noProof="0" dirty="0">
                <a:solidFill>
                  <a:schemeClr val="bg1"/>
                </a:solidFill>
                <a:latin typeface="Aptos" panose="020B0004020202020204" pitchFamily="34" charset="0"/>
              </a:rPr>
              <a:t>ĎAKUJEM</a:t>
            </a:r>
            <a:r>
              <a:rPr lang="sk-SK" b="1" dirty="0">
                <a:solidFill>
                  <a:schemeClr val="bg1"/>
                </a:solidFill>
                <a:latin typeface="Aptos" panose="020B0004020202020204" pitchFamily="34" charset="0"/>
              </a:rPr>
              <a:t> ZA POZORNOSŤ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98996"/>
            <a:ext cx="10972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k-SK" dirty="0">
                <a:solidFill>
                  <a:schemeClr val="bg1"/>
                </a:solidFill>
              </a:rPr>
              <a:t>Máte nejaké otázky?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99506249-3777-1D8A-4B3D-93B697D73F35}"/>
              </a:ext>
            </a:extLst>
          </p:cNvPr>
          <p:cNvSpPr/>
          <p:nvPr/>
        </p:nvSpPr>
        <p:spPr>
          <a:xfrm>
            <a:off x="609600" y="1265274"/>
            <a:ext cx="7302214" cy="1935126"/>
          </a:xfrm>
          <a:prstGeom prst="roundRect">
            <a:avLst>
              <a:gd name="adj" fmla="val 11588"/>
            </a:avLst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67335" cy="1143000"/>
          </a:xfrm>
        </p:spPr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História misie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502" y="1600204"/>
            <a:ext cx="6666614" cy="1313118"/>
          </a:xfrm>
        </p:spPr>
        <p:txBody>
          <a:bodyPr/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Vznik koncom 19. storočia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Dlhoročná tradícia služby v Afrike</a:t>
            </a:r>
          </a:p>
        </p:txBody>
      </p:sp>
      <p:pic>
        <p:nvPicPr>
          <p:cNvPr id="5" name="Obrázok 4" descr="Obrázok, na ktorom je mapa, text, atlas&#10;&#10;Obsah vygenerovaný pomocou AI môže byť nesprávny.">
            <a:extLst>
              <a:ext uri="{FF2B5EF4-FFF2-40B4-BE49-F238E27FC236}">
                <a16:creationId xmlns:a16="http://schemas.microsoft.com/office/drawing/2014/main" id="{1EF83B61-5148-1EE2-8588-D073A3DC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7" t="2678" r="3625" b="3724"/>
          <a:stretch>
            <a:fillRect/>
          </a:stretch>
        </p:blipFill>
        <p:spPr>
          <a:xfrm>
            <a:off x="8383604" y="1925053"/>
            <a:ext cx="3198796" cy="4283242"/>
          </a:xfrm>
          <a:prstGeom prst="roundRect">
            <a:avLst>
              <a:gd name="adj" fmla="val 8242"/>
            </a:avLst>
          </a:prstGeom>
        </p:spPr>
      </p:pic>
      <p:pic>
        <p:nvPicPr>
          <p:cNvPr id="8" name="Obrázok 7" descr="Obrázok, na ktorom je somár, chlap, ošatenie, osoba&#10;&#10;Obsah vygenerovaný pomocou AI môže byť nesprávny.">
            <a:extLst>
              <a:ext uri="{FF2B5EF4-FFF2-40B4-BE49-F238E27FC236}">
                <a16:creationId xmlns:a16="http://schemas.microsoft.com/office/drawing/2014/main" id="{96D68B80-A069-7BC2-6A1F-F96D45278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94" y="3585319"/>
            <a:ext cx="4864020" cy="2731958"/>
          </a:xfrm>
          <a:prstGeom prst="roundRect">
            <a:avLst>
              <a:gd name="adj" fmla="val 6097"/>
            </a:avLst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07C7BAE-62DD-2039-0864-3428087A3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6428" y="274638"/>
            <a:ext cx="1197104" cy="11736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9323924E-3936-4410-D7ED-CADDB8DC3917}"/>
              </a:ext>
            </a:extLst>
          </p:cNvPr>
          <p:cNvSpPr txBox="1"/>
          <p:nvPr/>
        </p:nvSpPr>
        <p:spPr>
          <a:xfrm>
            <a:off x="9350204" y="1249249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EGYPT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817684C-7FD8-641B-4CD6-DC0F07DA02A9}"/>
              </a:ext>
            </a:extLst>
          </p:cNvPr>
          <p:cNvSpPr txBox="1"/>
          <p:nvPr/>
        </p:nvSpPr>
        <p:spPr>
          <a:xfrm>
            <a:off x="9937376" y="1830155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SUDÁN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36FB68E-8082-7988-C3C5-88E05AB1B80A}"/>
              </a:ext>
            </a:extLst>
          </p:cNvPr>
          <p:cNvSpPr txBox="1"/>
          <p:nvPr/>
        </p:nvSpPr>
        <p:spPr>
          <a:xfrm>
            <a:off x="9972794" y="2699980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ERITREA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12A3D04-03F0-EB3E-B8C6-66361422079F}"/>
              </a:ext>
            </a:extLst>
          </p:cNvPr>
          <p:cNvSpPr txBox="1"/>
          <p:nvPr/>
        </p:nvSpPr>
        <p:spPr>
          <a:xfrm>
            <a:off x="10293456" y="3558332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ETIÓPIA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B4FC2E9-9FD5-10C9-9FE3-CBCB1E272E7F}"/>
              </a:ext>
            </a:extLst>
          </p:cNvPr>
          <p:cNvSpPr txBox="1"/>
          <p:nvPr/>
        </p:nvSpPr>
        <p:spPr>
          <a:xfrm>
            <a:off x="5122629" y="4714871"/>
            <a:ext cx="195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DR KONGO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34F03E9-D3EB-8700-6DB2-2FB91D6A28A1}"/>
              </a:ext>
            </a:extLst>
          </p:cNvPr>
          <p:cNvSpPr txBox="1"/>
          <p:nvPr/>
        </p:nvSpPr>
        <p:spPr>
          <a:xfrm>
            <a:off x="9835776" y="4740864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ptos" panose="020B0004020202020204" pitchFamily="34" charset="0"/>
              </a:rPr>
              <a:t>TANZÁNIA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EDA08B97-A350-1E28-70FF-1B8CCD741CBF}"/>
              </a:ext>
            </a:extLst>
          </p:cNvPr>
          <p:cNvGrpSpPr/>
          <p:nvPr/>
        </p:nvGrpSpPr>
        <p:grpSpPr>
          <a:xfrm>
            <a:off x="5056609" y="1455220"/>
            <a:ext cx="5200342" cy="5562393"/>
            <a:chOff x="4053829" y="524461"/>
            <a:chExt cx="7010485" cy="7498559"/>
          </a:xfrm>
        </p:grpSpPr>
        <p:sp>
          <p:nvSpPr>
            <p:cNvPr id="11" name="Voľný tvar: obrazec 10">
              <a:extLst>
                <a:ext uri="{FF2B5EF4-FFF2-40B4-BE49-F238E27FC236}">
                  <a16:creationId xmlns:a16="http://schemas.microsoft.com/office/drawing/2014/main" id="{FC0DE04F-DD6B-9829-E37C-5CFB81D063DF}"/>
                </a:ext>
              </a:extLst>
            </p:cNvPr>
            <p:cNvSpPr/>
            <p:nvPr/>
          </p:nvSpPr>
          <p:spPr>
            <a:xfrm>
              <a:off x="4053829" y="524461"/>
              <a:ext cx="7010485" cy="7498559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E599210D-FAD5-75C0-E99E-3C4FCFE5CADB}"/>
                </a:ext>
              </a:extLst>
            </p:cNvPr>
            <p:cNvSpPr txBox="1"/>
            <p:nvPr/>
          </p:nvSpPr>
          <p:spPr>
            <a:xfrm rot="3375866">
              <a:off x="9503315" y="2047373"/>
              <a:ext cx="21672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1906DE6B-8EE3-BED7-71A6-BE4FD5C1E6FF}"/>
                </a:ext>
              </a:extLst>
            </p:cNvPr>
            <p:cNvSpPr txBox="1"/>
            <p:nvPr/>
          </p:nvSpPr>
          <p:spPr>
            <a:xfrm rot="3375866">
              <a:off x="9532335" y="208842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A277F3EA-588E-C4BD-9C32-9A91A0A21E05}"/>
                </a:ext>
              </a:extLst>
            </p:cNvPr>
            <p:cNvSpPr txBox="1"/>
            <p:nvPr/>
          </p:nvSpPr>
          <p:spPr>
            <a:xfrm rot="3375866">
              <a:off x="9558177" y="2130721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963CE6C9-E854-25E6-AC93-A1DDFC5D9336}"/>
                </a:ext>
              </a:extLst>
            </p:cNvPr>
            <p:cNvSpPr txBox="1"/>
            <p:nvPr/>
          </p:nvSpPr>
          <p:spPr>
            <a:xfrm rot="3375866">
              <a:off x="9588092" y="2176713"/>
              <a:ext cx="21993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2E11A282-6D20-2E70-D55C-E3034C812A80}"/>
                </a:ext>
              </a:extLst>
            </p:cNvPr>
            <p:cNvSpPr txBox="1"/>
            <p:nvPr/>
          </p:nvSpPr>
          <p:spPr>
            <a:xfrm rot="3375866">
              <a:off x="9620199" y="2219990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82151404-D24F-4317-A664-DE932E1DDCEE}"/>
                </a:ext>
              </a:extLst>
            </p:cNvPr>
            <p:cNvSpPr txBox="1"/>
            <p:nvPr/>
          </p:nvSpPr>
          <p:spPr>
            <a:xfrm rot="3375866">
              <a:off x="9645124" y="2265717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8" name="BlokTextu 17">
              <a:extLst>
                <a:ext uri="{FF2B5EF4-FFF2-40B4-BE49-F238E27FC236}">
                  <a16:creationId xmlns:a16="http://schemas.microsoft.com/office/drawing/2014/main" id="{9FAC7C1B-3CE4-1656-060D-5B082EC8EE41}"/>
                </a:ext>
              </a:extLst>
            </p:cNvPr>
            <p:cNvSpPr txBox="1"/>
            <p:nvPr/>
          </p:nvSpPr>
          <p:spPr>
            <a:xfrm rot="3375866">
              <a:off x="9681278" y="2311452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9" name="BlokTextu 18">
              <a:extLst>
                <a:ext uri="{FF2B5EF4-FFF2-40B4-BE49-F238E27FC236}">
                  <a16:creationId xmlns:a16="http://schemas.microsoft.com/office/drawing/2014/main" id="{4BB9F90A-BE69-DA31-D869-0C0F7531B4A3}"/>
                </a:ext>
              </a:extLst>
            </p:cNvPr>
            <p:cNvSpPr txBox="1"/>
            <p:nvPr/>
          </p:nvSpPr>
          <p:spPr>
            <a:xfrm rot="3375866">
              <a:off x="9709484" y="2341685"/>
              <a:ext cx="19749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20" name="BlokTextu 19">
              <a:extLst>
                <a:ext uri="{FF2B5EF4-FFF2-40B4-BE49-F238E27FC236}">
                  <a16:creationId xmlns:a16="http://schemas.microsoft.com/office/drawing/2014/main" id="{E340296E-77BF-8506-F1C7-B74E2CB67F88}"/>
                </a:ext>
              </a:extLst>
            </p:cNvPr>
            <p:cNvSpPr txBox="1"/>
            <p:nvPr/>
          </p:nvSpPr>
          <p:spPr>
            <a:xfrm rot="3375866">
              <a:off x="9718864" y="2385737"/>
              <a:ext cx="237566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21" name="BlokTextu 20">
              <a:extLst>
                <a:ext uri="{FF2B5EF4-FFF2-40B4-BE49-F238E27FC236}">
                  <a16:creationId xmlns:a16="http://schemas.microsoft.com/office/drawing/2014/main" id="{90C84A13-ACC0-2543-543B-F4C7A9DACF18}"/>
                </a:ext>
              </a:extLst>
            </p:cNvPr>
            <p:cNvSpPr txBox="1"/>
            <p:nvPr/>
          </p:nvSpPr>
          <p:spPr>
            <a:xfrm rot="3375866">
              <a:off x="9765455" y="2445900"/>
              <a:ext cx="224742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22" name="BlokTextu 21">
              <a:extLst>
                <a:ext uri="{FF2B5EF4-FFF2-40B4-BE49-F238E27FC236}">
                  <a16:creationId xmlns:a16="http://schemas.microsoft.com/office/drawing/2014/main" id="{B90F375E-47A1-C843-650D-4923046EDD10}"/>
                </a:ext>
              </a:extLst>
            </p:cNvPr>
            <p:cNvSpPr txBox="1"/>
            <p:nvPr/>
          </p:nvSpPr>
          <p:spPr>
            <a:xfrm rot="3375866">
              <a:off x="9801391" y="2494916"/>
              <a:ext cx="21833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23" name="BlokTextu 22">
              <a:extLst>
                <a:ext uri="{FF2B5EF4-FFF2-40B4-BE49-F238E27FC236}">
                  <a16:creationId xmlns:a16="http://schemas.microsoft.com/office/drawing/2014/main" id="{71BB6571-FDC5-00D7-9EA7-0A5774E599DF}"/>
                </a:ext>
              </a:extLst>
            </p:cNvPr>
            <p:cNvSpPr txBox="1"/>
            <p:nvPr/>
          </p:nvSpPr>
          <p:spPr>
            <a:xfrm rot="3375866">
              <a:off x="9832038" y="2537201"/>
              <a:ext cx="213520" cy="16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74363E49-71AA-7803-DAAC-BFB575BBEAF9}"/>
                </a:ext>
              </a:extLst>
            </p:cNvPr>
            <p:cNvSpPr/>
            <p:nvPr/>
          </p:nvSpPr>
          <p:spPr>
            <a:xfrm flipV="1">
              <a:off x="7030591" y="3842890"/>
              <a:ext cx="2015832" cy="2000752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!! egypt">
              <a:extLst>
                <a:ext uri="{FF2B5EF4-FFF2-40B4-BE49-F238E27FC236}">
                  <a16:creationId xmlns:a16="http://schemas.microsoft.com/office/drawing/2014/main" id="{C80F888D-88D2-4954-0B70-ECD54E607895}"/>
                </a:ext>
              </a:extLst>
            </p:cNvPr>
            <p:cNvSpPr/>
            <p:nvPr/>
          </p:nvSpPr>
          <p:spPr>
            <a:xfrm flipV="1">
              <a:off x="825092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7C0284FE-C304-22A2-1190-52C8021E8CBD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Voľný tvar: obrazec 27">
              <a:extLst>
                <a:ext uri="{FF2B5EF4-FFF2-40B4-BE49-F238E27FC236}">
                  <a16:creationId xmlns:a16="http://schemas.microsoft.com/office/drawing/2014/main" id="{190B9512-240C-5179-22BC-28F674B4612B}"/>
                </a:ext>
              </a:extLst>
            </p:cNvPr>
            <p:cNvSpPr/>
            <p:nvPr/>
          </p:nvSpPr>
          <p:spPr>
            <a:xfrm flipV="1">
              <a:off x="9208570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Voľný tvar: obrazec 28">
              <a:extLst>
                <a:ext uri="{FF2B5EF4-FFF2-40B4-BE49-F238E27FC236}">
                  <a16:creationId xmlns:a16="http://schemas.microsoft.com/office/drawing/2014/main" id="{9228FFED-16B7-56F8-3ABE-3DD5F6750E3F}"/>
                </a:ext>
              </a:extLst>
            </p:cNvPr>
            <p:cNvSpPr/>
            <p:nvPr/>
          </p:nvSpPr>
          <p:spPr>
            <a:xfrm flipV="1">
              <a:off x="9534168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50EB9260-F6BD-1F7D-88C2-E509EE9B507D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8FA9D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D390CB56-331A-D9CC-DBCA-E993A93BF616}"/>
                </a:ext>
              </a:extLst>
            </p:cNvPr>
            <p:cNvSpPr/>
            <p:nvPr/>
          </p:nvSpPr>
          <p:spPr>
            <a:xfrm flipV="1">
              <a:off x="7008070" y="3842892"/>
              <a:ext cx="2038361" cy="2000767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A097D6FA-CCE7-DE63-7423-D58DF201B394}"/>
                </a:ext>
              </a:extLst>
            </p:cNvPr>
            <p:cNvSpPr/>
            <p:nvPr/>
          </p:nvSpPr>
          <p:spPr>
            <a:xfrm flipV="1">
              <a:off x="8038505" y="1955953"/>
              <a:ext cx="1681267" cy="1536927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AF60FD0B-1E92-B611-3F1F-349C90547E5A}"/>
                </a:ext>
              </a:extLst>
            </p:cNvPr>
            <p:cNvSpPr/>
            <p:nvPr/>
          </p:nvSpPr>
          <p:spPr>
            <a:xfrm flipV="1">
              <a:off x="9208605" y="2814471"/>
              <a:ext cx="1545589" cy="1220913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9DE7DB07-19AD-7450-DE7F-B5B702769115}"/>
                </a:ext>
              </a:extLst>
            </p:cNvPr>
            <p:cNvSpPr/>
            <p:nvPr/>
          </p:nvSpPr>
          <p:spPr>
            <a:xfrm flipV="1">
              <a:off x="9534180" y="2476600"/>
              <a:ext cx="688039" cy="58888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8FA9D8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DC5BCB83-BFB4-603D-CE0E-8767853D68E0}"/>
                </a:ext>
              </a:extLst>
            </p:cNvPr>
            <p:cNvSpPr/>
            <p:nvPr/>
          </p:nvSpPr>
          <p:spPr>
            <a:xfrm flipV="1">
              <a:off x="8852454" y="4514945"/>
              <a:ext cx="1126357" cy="1162397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4BD3E35C-C1F8-21C8-5BF3-9D361EA0C035}"/>
                </a:ext>
              </a:extLst>
            </p:cNvPr>
            <p:cNvSpPr/>
            <p:nvPr/>
          </p:nvSpPr>
          <p:spPr>
            <a:xfrm flipV="1">
              <a:off x="6788260" y="951501"/>
              <a:ext cx="1453348" cy="1399516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2EB486E8-DC1D-2250-2629-449D35F7B782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B2C0A475-F3FC-B14B-2743-B30BFBBB1B02}"/>
                </a:ext>
              </a:extLst>
            </p:cNvPr>
            <p:cNvSpPr/>
            <p:nvPr/>
          </p:nvSpPr>
          <p:spPr>
            <a:xfrm flipV="1">
              <a:off x="5065795" y="1491929"/>
              <a:ext cx="1970083" cy="906455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1304452C-AD57-F83F-3E64-A3F969C1DB7F}"/>
                </a:ext>
              </a:extLst>
            </p:cNvPr>
            <p:cNvSpPr/>
            <p:nvPr/>
          </p:nvSpPr>
          <p:spPr>
            <a:xfrm flipV="1">
              <a:off x="4175420" y="701753"/>
              <a:ext cx="1671943" cy="1398015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CE858C8C-5D6F-4E98-B8A0-ACAA24B88702}"/>
                </a:ext>
              </a:extLst>
            </p:cNvPr>
            <p:cNvSpPr/>
            <p:nvPr/>
          </p:nvSpPr>
          <p:spPr>
            <a:xfrm flipV="1">
              <a:off x="4142829" y="1741683"/>
              <a:ext cx="1251664" cy="1065075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16ACC1DA-DF03-1BAA-6B25-6FC6F1BE647A}"/>
                </a:ext>
              </a:extLst>
            </p:cNvPr>
            <p:cNvSpPr/>
            <p:nvPr/>
          </p:nvSpPr>
          <p:spPr>
            <a:xfrm flipV="1">
              <a:off x="4091153" y="2806774"/>
              <a:ext cx="528220" cy="266988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D611E007-27AD-C874-A55A-DD2E4F0BED8B}"/>
                </a:ext>
              </a:extLst>
            </p:cNvPr>
            <p:cNvSpPr/>
            <p:nvPr/>
          </p:nvSpPr>
          <p:spPr>
            <a:xfrm flipV="1">
              <a:off x="4076796" y="2898614"/>
              <a:ext cx="307173" cy="74640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32112A30-42BE-58FE-99C7-8243D3EB1FA5}"/>
                </a:ext>
              </a:extLst>
            </p:cNvPr>
            <p:cNvSpPr/>
            <p:nvPr/>
          </p:nvSpPr>
          <p:spPr>
            <a:xfrm flipV="1">
              <a:off x="4231834" y="3030688"/>
              <a:ext cx="157891" cy="192347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3D47287B-AC28-F863-A10D-7F28226603E5}"/>
                </a:ext>
              </a:extLst>
            </p:cNvPr>
            <p:cNvSpPr/>
            <p:nvPr/>
          </p:nvSpPr>
          <p:spPr>
            <a:xfrm flipV="1">
              <a:off x="4602156" y="2387631"/>
              <a:ext cx="1639223" cy="930141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5A24B2A9-B375-46EE-AC21-F6BBED5735AC}"/>
                </a:ext>
              </a:extLst>
            </p:cNvPr>
            <p:cNvSpPr/>
            <p:nvPr/>
          </p:nvSpPr>
          <p:spPr>
            <a:xfrm flipV="1">
              <a:off x="7180133" y="1997208"/>
              <a:ext cx="973204" cy="1619129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5488E826-A218-8F5D-EEB6-A8E961779935}"/>
                </a:ext>
              </a:extLst>
            </p:cNvPr>
            <p:cNvSpPr/>
            <p:nvPr/>
          </p:nvSpPr>
          <p:spPr>
            <a:xfrm flipV="1">
              <a:off x="5807904" y="2824005"/>
              <a:ext cx="1383719" cy="341631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641A15E4-D13B-C34F-8223-345C2AE07EE7}"/>
                </a:ext>
              </a:extLst>
            </p:cNvPr>
            <p:cNvSpPr/>
            <p:nvPr/>
          </p:nvSpPr>
          <p:spPr>
            <a:xfrm flipV="1">
              <a:off x="4401199" y="3326401"/>
              <a:ext cx="295687" cy="344495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EF21C95D-E0A5-0CCC-F464-CB96FD565FFD}"/>
                </a:ext>
              </a:extLst>
            </p:cNvPr>
            <p:cNvSpPr/>
            <p:nvPr/>
          </p:nvSpPr>
          <p:spPr>
            <a:xfrm flipV="1">
              <a:off x="4696889" y="3487142"/>
              <a:ext cx="284216" cy="459320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564F311E-C25D-EA95-E2DE-93CC4C7AA475}"/>
                </a:ext>
              </a:extLst>
            </p:cNvPr>
            <p:cNvSpPr/>
            <p:nvPr/>
          </p:nvSpPr>
          <p:spPr>
            <a:xfrm flipV="1">
              <a:off x="4877745" y="3280432"/>
              <a:ext cx="103355" cy="312915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877D1974-EE31-963B-8DD6-5B2963D40AD4}"/>
                </a:ext>
              </a:extLst>
            </p:cNvPr>
            <p:cNvSpPr/>
            <p:nvPr/>
          </p:nvSpPr>
          <p:spPr>
            <a:xfrm flipV="1">
              <a:off x="5199284" y="3291921"/>
              <a:ext cx="289959" cy="120569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21EFF3A8-BA33-61B2-6E0D-45D135F20D7B}"/>
                </a:ext>
              </a:extLst>
            </p:cNvPr>
            <p:cNvSpPr/>
            <p:nvPr/>
          </p:nvSpPr>
          <p:spPr>
            <a:xfrm flipV="1">
              <a:off x="5417473" y="3214418"/>
              <a:ext cx="479413" cy="657411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7662EED3-0CA3-B38C-0F54-B8B16BEA1F5D}"/>
                </a:ext>
              </a:extLst>
            </p:cNvPr>
            <p:cNvSpPr/>
            <p:nvPr/>
          </p:nvSpPr>
          <p:spPr>
            <a:xfrm flipV="1">
              <a:off x="5853828" y="3142644"/>
              <a:ext cx="169375" cy="611483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3D643E85-6B45-CE46-7CE0-87F3A15E9D27}"/>
                </a:ext>
              </a:extLst>
            </p:cNvPr>
            <p:cNvSpPr/>
            <p:nvPr/>
          </p:nvSpPr>
          <p:spPr>
            <a:xfrm flipV="1">
              <a:off x="5773440" y="3225916"/>
              <a:ext cx="94735" cy="14363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9232E288-335D-5D50-9857-3DED602106B9}"/>
                </a:ext>
              </a:extLst>
            </p:cNvPr>
            <p:cNvSpPr/>
            <p:nvPr/>
          </p:nvSpPr>
          <p:spPr>
            <a:xfrm flipV="1">
              <a:off x="6038987" y="3165622"/>
              <a:ext cx="133500" cy="578471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8F9B02DC-C9DD-0EFF-983E-3574CD79A328}"/>
                </a:ext>
              </a:extLst>
            </p:cNvPr>
            <p:cNvSpPr/>
            <p:nvPr/>
          </p:nvSpPr>
          <p:spPr>
            <a:xfrm flipV="1">
              <a:off x="6644016" y="3033577"/>
              <a:ext cx="652383" cy="878471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E246C8A7-9620-AE1A-27A3-883AD01730B8}"/>
                </a:ext>
              </a:extLst>
            </p:cNvPr>
            <p:cNvSpPr/>
            <p:nvPr/>
          </p:nvSpPr>
          <p:spPr>
            <a:xfrm flipV="1">
              <a:off x="10224916" y="3162733"/>
              <a:ext cx="23383" cy="56449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0F3A3AF8-4D5B-6BE5-B749-20BDE0F00780}"/>
                </a:ext>
              </a:extLst>
            </p:cNvPr>
            <p:cNvSpPr/>
            <p:nvPr/>
          </p:nvSpPr>
          <p:spPr>
            <a:xfrm flipV="1">
              <a:off x="6775351" y="3613451"/>
              <a:ext cx="682529" cy="617225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B3CE72D3-3002-4A3D-7565-87E809EB0C1B}"/>
                </a:ext>
              </a:extLst>
            </p:cNvPr>
            <p:cNvSpPr/>
            <p:nvPr/>
          </p:nvSpPr>
          <p:spPr>
            <a:xfrm flipV="1">
              <a:off x="6758131" y="4176839"/>
              <a:ext cx="193779" cy="137797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26AD1EAA-3D84-5CAB-47DB-D6FA620EA194}"/>
                </a:ext>
              </a:extLst>
            </p:cNvPr>
            <p:cNvSpPr/>
            <p:nvPr/>
          </p:nvSpPr>
          <p:spPr>
            <a:xfrm flipV="1">
              <a:off x="7460043" y="4013222"/>
              <a:ext cx="256219" cy="167943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292EB1E6-3C4B-B63A-AFD5-F1602273248F}"/>
                </a:ext>
              </a:extLst>
            </p:cNvPr>
            <p:cNvSpPr/>
            <p:nvPr/>
          </p:nvSpPr>
          <p:spPr>
            <a:xfrm flipV="1">
              <a:off x="8296880" y="3492895"/>
              <a:ext cx="330143" cy="369613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99FBC714-8467-5C6C-43D6-3BF963ABF2CA}"/>
                </a:ext>
              </a:extLst>
            </p:cNvPr>
            <p:cNvSpPr/>
            <p:nvPr/>
          </p:nvSpPr>
          <p:spPr>
            <a:xfrm flipV="1">
              <a:off x="6917451" y="4185465"/>
              <a:ext cx="361723" cy="648087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C9609616-7D02-9B41-3AB4-B547F0AC2B8C}"/>
                </a:ext>
              </a:extLst>
            </p:cNvPr>
            <p:cNvSpPr/>
            <p:nvPr/>
          </p:nvSpPr>
          <p:spPr>
            <a:xfrm flipV="1">
              <a:off x="7029420" y="4904606"/>
              <a:ext cx="94735" cy="116272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CF02428A-5EA1-75D6-E46F-82E241F0CA10}"/>
                </a:ext>
              </a:extLst>
            </p:cNvPr>
            <p:cNvSpPr/>
            <p:nvPr/>
          </p:nvSpPr>
          <p:spPr>
            <a:xfrm flipV="1">
              <a:off x="9000822" y="3819621"/>
              <a:ext cx="452408" cy="210815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96" name="Voľný tvar: obrazec 4095">
              <a:extLst>
                <a:ext uri="{FF2B5EF4-FFF2-40B4-BE49-F238E27FC236}">
                  <a16:creationId xmlns:a16="http://schemas.microsoft.com/office/drawing/2014/main" id="{5E54F7A5-E852-E30E-DE9F-3734560689BD}"/>
                </a:ext>
              </a:extLst>
            </p:cNvPr>
            <p:cNvSpPr/>
            <p:nvPr/>
          </p:nvSpPr>
          <p:spPr>
            <a:xfrm flipV="1">
              <a:off x="9326776" y="3952952"/>
              <a:ext cx="114111" cy="566271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97" name="Voľný tvar: obrazec 4096">
              <a:extLst>
                <a:ext uri="{FF2B5EF4-FFF2-40B4-BE49-F238E27FC236}">
                  <a16:creationId xmlns:a16="http://schemas.microsoft.com/office/drawing/2014/main" id="{5D18FE9C-DD19-78B3-7C96-CF4B9C994741}"/>
                </a:ext>
              </a:extLst>
            </p:cNvPr>
            <p:cNvSpPr/>
            <p:nvPr/>
          </p:nvSpPr>
          <p:spPr>
            <a:xfrm flipV="1">
              <a:off x="8861700" y="4524002"/>
              <a:ext cx="96607" cy="46864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99" name="Voľný tvar: obrazec 4098">
              <a:extLst>
                <a:ext uri="{FF2B5EF4-FFF2-40B4-BE49-F238E27FC236}">
                  <a16:creationId xmlns:a16="http://schemas.microsoft.com/office/drawing/2014/main" id="{90F2F09A-23CD-EF83-3F31-69DBD0668373}"/>
                </a:ext>
              </a:extLst>
            </p:cNvPr>
            <p:cNvSpPr/>
            <p:nvPr/>
          </p:nvSpPr>
          <p:spPr>
            <a:xfrm flipV="1">
              <a:off x="8814329" y="4648390"/>
              <a:ext cx="158468" cy="60292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0" name="Voľný tvar: obrazec 4099">
              <a:extLst>
                <a:ext uri="{FF2B5EF4-FFF2-40B4-BE49-F238E27FC236}">
                  <a16:creationId xmlns:a16="http://schemas.microsoft.com/office/drawing/2014/main" id="{7BA5B118-EE9C-595D-F8CE-F796AB7EE55F}"/>
                </a:ext>
              </a:extLst>
            </p:cNvPr>
            <p:cNvSpPr/>
            <p:nvPr/>
          </p:nvSpPr>
          <p:spPr>
            <a:xfrm flipV="1">
              <a:off x="10058843" y="3981989"/>
              <a:ext cx="88247" cy="621191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1" name="Voľný tvar: obrazec 4100">
              <a:extLst>
                <a:ext uri="{FF2B5EF4-FFF2-40B4-BE49-F238E27FC236}">
                  <a16:creationId xmlns:a16="http://schemas.microsoft.com/office/drawing/2014/main" id="{E648776B-B416-DE17-6133-77DF65965ABC}"/>
                </a:ext>
              </a:extLst>
            </p:cNvPr>
            <p:cNvSpPr/>
            <p:nvPr/>
          </p:nvSpPr>
          <p:spPr>
            <a:xfrm flipV="1">
              <a:off x="8050485" y="5562569"/>
              <a:ext cx="231071" cy="718487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2" name="Voľný tvar: obrazec 4101">
              <a:extLst>
                <a:ext uri="{FF2B5EF4-FFF2-40B4-BE49-F238E27FC236}">
                  <a16:creationId xmlns:a16="http://schemas.microsoft.com/office/drawing/2014/main" id="{95024FAA-AC02-441B-AB5E-017C7D66FB06}"/>
                </a:ext>
              </a:extLst>
            </p:cNvPr>
            <p:cNvSpPr/>
            <p:nvPr/>
          </p:nvSpPr>
          <p:spPr>
            <a:xfrm flipV="1">
              <a:off x="6989005" y="6201608"/>
              <a:ext cx="1390012" cy="1249227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3" name="Voľný tvar: obrazec 4102">
              <a:extLst>
                <a:ext uri="{FF2B5EF4-FFF2-40B4-BE49-F238E27FC236}">
                  <a16:creationId xmlns:a16="http://schemas.microsoft.com/office/drawing/2014/main" id="{161FB063-E6C4-F58B-4301-2E019BD83543}"/>
                </a:ext>
              </a:extLst>
            </p:cNvPr>
            <p:cNvSpPr/>
            <p:nvPr/>
          </p:nvSpPr>
          <p:spPr>
            <a:xfrm flipV="1">
              <a:off x="9160991" y="5420236"/>
              <a:ext cx="314348" cy="823591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4" name="Voľný tvar: obrazec 4103">
              <a:extLst>
                <a:ext uri="{FF2B5EF4-FFF2-40B4-BE49-F238E27FC236}">
                  <a16:creationId xmlns:a16="http://schemas.microsoft.com/office/drawing/2014/main" id="{36A95FC2-FF7A-8F1F-6A48-31628CFE9B27}"/>
                </a:ext>
              </a:extLst>
            </p:cNvPr>
            <p:cNvSpPr/>
            <p:nvPr/>
          </p:nvSpPr>
          <p:spPr>
            <a:xfrm flipV="1">
              <a:off x="8893996" y="5916556"/>
              <a:ext cx="297133" cy="1349993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5" name="Voľný tvar: obrazec 4104">
              <a:extLst>
                <a:ext uri="{FF2B5EF4-FFF2-40B4-BE49-F238E27FC236}">
                  <a16:creationId xmlns:a16="http://schemas.microsoft.com/office/drawing/2014/main" id="{7852EEAE-B565-3705-9D3F-E4AD79BA2810}"/>
                </a:ext>
              </a:extLst>
            </p:cNvPr>
            <p:cNvSpPr/>
            <p:nvPr/>
          </p:nvSpPr>
          <p:spPr>
            <a:xfrm flipV="1">
              <a:off x="7826062" y="6078047"/>
              <a:ext cx="1076547" cy="1160525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6" name="Voľný tvar: obrazec 4105">
              <a:extLst>
                <a:ext uri="{FF2B5EF4-FFF2-40B4-BE49-F238E27FC236}">
                  <a16:creationId xmlns:a16="http://schemas.microsoft.com/office/drawing/2014/main" id="{651420BA-F4DE-02F4-E47E-01217B05C3F6}"/>
                </a:ext>
              </a:extLst>
            </p:cNvPr>
            <p:cNvSpPr/>
            <p:nvPr/>
          </p:nvSpPr>
          <p:spPr>
            <a:xfrm flipV="1">
              <a:off x="8760515" y="6756260"/>
              <a:ext cx="195927" cy="36604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7" name="Voľný tvar: obrazec 4106">
              <a:extLst>
                <a:ext uri="{FF2B5EF4-FFF2-40B4-BE49-F238E27FC236}">
                  <a16:creationId xmlns:a16="http://schemas.microsoft.com/office/drawing/2014/main" id="{E4DC25C0-3C26-8819-F10D-632011EFFCD8}"/>
                </a:ext>
              </a:extLst>
            </p:cNvPr>
            <p:cNvSpPr/>
            <p:nvPr/>
          </p:nvSpPr>
          <p:spPr>
            <a:xfrm flipV="1">
              <a:off x="8476298" y="7428028"/>
              <a:ext cx="230383" cy="202385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8" name="Voľný tvar: obrazec 4107">
              <a:extLst>
                <a:ext uri="{FF2B5EF4-FFF2-40B4-BE49-F238E27FC236}">
                  <a16:creationId xmlns:a16="http://schemas.microsoft.com/office/drawing/2014/main" id="{2157533D-2A01-80FE-CD92-241B1E5C5D5B}"/>
                </a:ext>
              </a:extLst>
            </p:cNvPr>
            <p:cNvSpPr/>
            <p:nvPr/>
          </p:nvSpPr>
          <p:spPr>
            <a:xfrm flipV="1">
              <a:off x="8863863" y="7141684"/>
              <a:ext cx="131338" cy="165781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09" name="Voľný tvar: obrazec 4108">
              <a:extLst>
                <a:ext uri="{FF2B5EF4-FFF2-40B4-BE49-F238E27FC236}">
                  <a16:creationId xmlns:a16="http://schemas.microsoft.com/office/drawing/2014/main" id="{AF095E12-23BC-A086-38F6-281D07DF5458}"/>
                </a:ext>
              </a:extLst>
            </p:cNvPr>
            <p:cNvSpPr/>
            <p:nvPr/>
          </p:nvSpPr>
          <p:spPr>
            <a:xfrm flipV="1">
              <a:off x="8250936" y="1085748"/>
              <a:ext cx="1119609" cy="1001147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0" name="Voľný tvar: obrazec 4109">
              <a:extLst>
                <a:ext uri="{FF2B5EF4-FFF2-40B4-BE49-F238E27FC236}">
                  <a16:creationId xmlns:a16="http://schemas.microsoft.com/office/drawing/2014/main" id="{49A9CB0E-915C-CAE7-C967-82F015B4036E}"/>
                </a:ext>
              </a:extLst>
            </p:cNvPr>
            <p:cNvSpPr/>
            <p:nvPr/>
          </p:nvSpPr>
          <p:spPr>
            <a:xfrm flipV="1">
              <a:off x="4657930" y="1428262"/>
              <a:ext cx="411657" cy="22515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1" name="Voľný tvar: obrazec 4110">
              <a:extLst>
                <a:ext uri="{FF2B5EF4-FFF2-40B4-BE49-F238E27FC236}">
                  <a16:creationId xmlns:a16="http://schemas.microsoft.com/office/drawing/2014/main" id="{3DFBB359-FF6C-1980-E445-8A8A55460780}"/>
                </a:ext>
              </a:extLst>
            </p:cNvPr>
            <p:cNvSpPr/>
            <p:nvPr/>
          </p:nvSpPr>
          <p:spPr>
            <a:xfrm flipV="1">
              <a:off x="8718883" y="1118994"/>
              <a:ext cx="211585" cy="103092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2" name="Voľný tvar: obrazec 4111">
              <a:extLst>
                <a:ext uri="{FF2B5EF4-FFF2-40B4-BE49-F238E27FC236}">
                  <a16:creationId xmlns:a16="http://schemas.microsoft.com/office/drawing/2014/main" id="{7A69D756-1748-5052-8B7E-4269D2C3FFB8}"/>
                </a:ext>
              </a:extLst>
            </p:cNvPr>
            <p:cNvSpPr/>
            <p:nvPr/>
          </p:nvSpPr>
          <p:spPr>
            <a:xfrm flipV="1">
              <a:off x="8841196" y="1089251"/>
              <a:ext cx="12367" cy="130939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3" name="Voľný tvar: obrazec 4112">
              <a:extLst>
                <a:ext uri="{FF2B5EF4-FFF2-40B4-BE49-F238E27FC236}">
                  <a16:creationId xmlns:a16="http://schemas.microsoft.com/office/drawing/2014/main" id="{4544D6F1-48C4-1118-BFC7-6237E2F13A50}"/>
                </a:ext>
              </a:extLst>
            </p:cNvPr>
            <p:cNvSpPr/>
            <p:nvPr/>
          </p:nvSpPr>
          <p:spPr>
            <a:xfrm flipV="1">
              <a:off x="8775731" y="1104124"/>
              <a:ext cx="41067" cy="6669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4" name="Voľný tvar: obrazec 4113">
              <a:extLst>
                <a:ext uri="{FF2B5EF4-FFF2-40B4-BE49-F238E27FC236}">
                  <a16:creationId xmlns:a16="http://schemas.microsoft.com/office/drawing/2014/main" id="{A45471F6-41BC-7E98-F4E3-17EA43D4CD29}"/>
                </a:ext>
              </a:extLst>
            </p:cNvPr>
            <p:cNvSpPr/>
            <p:nvPr/>
          </p:nvSpPr>
          <p:spPr>
            <a:xfrm flipV="1">
              <a:off x="8869140" y="1093163"/>
              <a:ext cx="39647" cy="4368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5" name="Voľný tvar: obrazec 4114">
              <a:extLst>
                <a:ext uri="{FF2B5EF4-FFF2-40B4-BE49-F238E27FC236}">
                  <a16:creationId xmlns:a16="http://schemas.microsoft.com/office/drawing/2014/main" id="{37E06C04-070B-6C9F-3D1F-EC006B362821}"/>
                </a:ext>
              </a:extLst>
            </p:cNvPr>
            <p:cNvSpPr/>
            <p:nvPr/>
          </p:nvSpPr>
          <p:spPr>
            <a:xfrm flipV="1">
              <a:off x="8873547" y="1857430"/>
              <a:ext cx="896772" cy="1488341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6" name="Voľný tvar: obrazec 4115">
              <a:extLst>
                <a:ext uri="{FF2B5EF4-FFF2-40B4-BE49-F238E27FC236}">
                  <a16:creationId xmlns:a16="http://schemas.microsoft.com/office/drawing/2014/main" id="{C0EEDF84-97D8-11CF-A4F0-FE937A18827A}"/>
                </a:ext>
              </a:extLst>
            </p:cNvPr>
            <p:cNvSpPr/>
            <p:nvPr/>
          </p:nvSpPr>
          <p:spPr>
            <a:xfrm flipV="1">
              <a:off x="8954270" y="2741827"/>
              <a:ext cx="298125" cy="1660099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7" name="Voľný tvar: obrazec 4116">
              <a:extLst>
                <a:ext uri="{FF2B5EF4-FFF2-40B4-BE49-F238E27FC236}">
                  <a16:creationId xmlns:a16="http://schemas.microsoft.com/office/drawing/2014/main" id="{6C71786D-007B-C3BB-F562-3C08E1068253}"/>
                </a:ext>
              </a:extLst>
            </p:cNvPr>
            <p:cNvSpPr/>
            <p:nvPr/>
          </p:nvSpPr>
          <p:spPr>
            <a:xfrm flipV="1">
              <a:off x="9089131" y="4364307"/>
              <a:ext cx="334551" cy="361227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8" name="Voľný tvar: obrazec 4117">
              <a:extLst>
                <a:ext uri="{FF2B5EF4-FFF2-40B4-BE49-F238E27FC236}">
                  <a16:creationId xmlns:a16="http://schemas.microsoft.com/office/drawing/2014/main" id="{C5E2B811-6530-BB9A-2644-66E3855624FE}"/>
                </a:ext>
              </a:extLst>
            </p:cNvPr>
            <p:cNvSpPr/>
            <p:nvPr/>
          </p:nvSpPr>
          <p:spPr>
            <a:xfrm flipV="1">
              <a:off x="9604522" y="3084180"/>
              <a:ext cx="73195" cy="83979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19" name="Voľný tvar: obrazec 4118">
              <a:extLst>
                <a:ext uri="{FF2B5EF4-FFF2-40B4-BE49-F238E27FC236}">
                  <a16:creationId xmlns:a16="http://schemas.microsoft.com/office/drawing/2014/main" id="{1B447C79-5F50-7C73-4482-0FCC63AC1A04}"/>
                </a:ext>
              </a:extLst>
            </p:cNvPr>
            <p:cNvSpPr/>
            <p:nvPr/>
          </p:nvSpPr>
          <p:spPr>
            <a:xfrm flipV="1">
              <a:off x="8954280" y="4179016"/>
              <a:ext cx="99044" cy="127115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0" name="Voľný tvar: obrazec 4119">
              <a:extLst>
                <a:ext uri="{FF2B5EF4-FFF2-40B4-BE49-F238E27FC236}">
                  <a16:creationId xmlns:a16="http://schemas.microsoft.com/office/drawing/2014/main" id="{08392C36-C11E-55A5-FC93-01C038271270}"/>
                </a:ext>
              </a:extLst>
            </p:cNvPr>
            <p:cNvSpPr/>
            <p:nvPr/>
          </p:nvSpPr>
          <p:spPr>
            <a:xfrm flipV="1">
              <a:off x="8850927" y="4418001"/>
              <a:ext cx="55980" cy="62439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1" name="Voľný tvar: obrazec 4120">
              <a:extLst>
                <a:ext uri="{FF2B5EF4-FFF2-40B4-BE49-F238E27FC236}">
                  <a16:creationId xmlns:a16="http://schemas.microsoft.com/office/drawing/2014/main" id="{7C4FFDE2-EFB8-7658-0B7D-22BAB5BEAF78}"/>
                </a:ext>
              </a:extLst>
            </p:cNvPr>
            <p:cNvSpPr/>
            <p:nvPr/>
          </p:nvSpPr>
          <p:spPr>
            <a:xfrm flipV="1">
              <a:off x="8799255" y="4579482"/>
              <a:ext cx="51683" cy="90424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2" name="Voľný tvar: obrazec 4121">
              <a:extLst>
                <a:ext uri="{FF2B5EF4-FFF2-40B4-BE49-F238E27FC236}">
                  <a16:creationId xmlns:a16="http://schemas.microsoft.com/office/drawing/2014/main" id="{14D78A4E-0098-8D4B-B0A0-DA3D962558D7}"/>
                </a:ext>
              </a:extLst>
            </p:cNvPr>
            <p:cNvSpPr/>
            <p:nvPr/>
          </p:nvSpPr>
          <p:spPr>
            <a:xfrm flipV="1">
              <a:off x="8819349" y="4768968"/>
              <a:ext cx="218183" cy="587079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3" name="Voľný tvar: obrazec 4122">
              <a:extLst>
                <a:ext uri="{FF2B5EF4-FFF2-40B4-BE49-F238E27FC236}">
                  <a16:creationId xmlns:a16="http://schemas.microsoft.com/office/drawing/2014/main" id="{2B2536D5-6706-DE8A-284D-994DABD1B446}"/>
                </a:ext>
              </a:extLst>
            </p:cNvPr>
            <p:cNvSpPr/>
            <p:nvPr/>
          </p:nvSpPr>
          <p:spPr>
            <a:xfrm flipV="1">
              <a:off x="8727486" y="5317299"/>
              <a:ext cx="91856" cy="110531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4" name="Voľný tvar: obrazec 4123">
              <a:extLst>
                <a:ext uri="{FF2B5EF4-FFF2-40B4-BE49-F238E27FC236}">
                  <a16:creationId xmlns:a16="http://schemas.microsoft.com/office/drawing/2014/main" id="{3805227A-F076-B39C-9428-5BD3E618AEB4}"/>
                </a:ext>
              </a:extLst>
            </p:cNvPr>
            <p:cNvSpPr/>
            <p:nvPr/>
          </p:nvSpPr>
          <p:spPr>
            <a:xfrm flipV="1">
              <a:off x="9294396" y="5416603"/>
              <a:ext cx="129287" cy="578211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5" name="Voľný tvar: obrazec 4124">
              <a:extLst>
                <a:ext uri="{FF2B5EF4-FFF2-40B4-BE49-F238E27FC236}">
                  <a16:creationId xmlns:a16="http://schemas.microsoft.com/office/drawing/2014/main" id="{68D395AF-06C3-930E-AC1B-485C86E7729F}"/>
                </a:ext>
              </a:extLst>
            </p:cNvPr>
            <p:cNvSpPr/>
            <p:nvPr/>
          </p:nvSpPr>
          <p:spPr>
            <a:xfrm flipV="1">
              <a:off x="9516241" y="3909880"/>
              <a:ext cx="102147" cy="241139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6" name="Voľný tvar: obrazec 4125">
              <a:extLst>
                <a:ext uri="{FF2B5EF4-FFF2-40B4-BE49-F238E27FC236}">
                  <a16:creationId xmlns:a16="http://schemas.microsoft.com/office/drawing/2014/main" id="{306A8801-718B-90C3-67C0-EBEB013C8B83}"/>
                </a:ext>
              </a:extLst>
            </p:cNvPr>
            <p:cNvSpPr/>
            <p:nvPr/>
          </p:nvSpPr>
          <p:spPr>
            <a:xfrm flipV="1">
              <a:off x="8836125" y="1215515"/>
              <a:ext cx="286364" cy="906936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7" name="Voľný tvar: obrazec 4126">
              <a:extLst>
                <a:ext uri="{FF2B5EF4-FFF2-40B4-BE49-F238E27FC236}">
                  <a16:creationId xmlns:a16="http://schemas.microsoft.com/office/drawing/2014/main" id="{FE33196E-13D0-188A-B6CB-AA764A433DFA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28" name="Voľný tvar: obrazec 4127">
              <a:extLst>
                <a:ext uri="{FF2B5EF4-FFF2-40B4-BE49-F238E27FC236}">
                  <a16:creationId xmlns:a16="http://schemas.microsoft.com/office/drawing/2014/main" id="{79B35A38-2A78-8CB0-D39E-2767C136363C}"/>
                </a:ext>
              </a:extLst>
            </p:cNvPr>
            <p:cNvSpPr/>
            <p:nvPr/>
          </p:nvSpPr>
          <p:spPr>
            <a:xfrm flipV="1">
              <a:off x="6637557" y="555332"/>
              <a:ext cx="178712" cy="688988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cxnSp>
        <p:nvCxnSpPr>
          <p:cNvPr id="4136" name="Rovná spojovacia šípka 4135">
            <a:extLst>
              <a:ext uri="{FF2B5EF4-FFF2-40B4-BE49-F238E27FC236}">
                <a16:creationId xmlns:a16="http://schemas.microsoft.com/office/drawing/2014/main" id="{CF7B9A53-91DA-5A12-3D0D-0DAB5F991429}"/>
              </a:ext>
            </a:extLst>
          </p:cNvPr>
          <p:cNvCxnSpPr/>
          <p:nvPr/>
        </p:nvCxnSpPr>
        <p:spPr>
          <a:xfrm flipH="1">
            <a:off x="6838298" y="4603774"/>
            <a:ext cx="1183010" cy="326420"/>
          </a:xfrm>
          <a:prstGeom prst="straightConnector1">
            <a:avLst/>
          </a:prstGeom>
          <a:ln cap="rnd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7" name="Rovná spojovacia šípka 4136">
            <a:extLst>
              <a:ext uri="{FF2B5EF4-FFF2-40B4-BE49-F238E27FC236}">
                <a16:creationId xmlns:a16="http://schemas.microsoft.com/office/drawing/2014/main" id="{631B5243-4661-54CB-F214-DCC6083BF9D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9193458" y="4919384"/>
            <a:ext cx="642318" cy="52313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9" name="Rovná spojovacia šípka 4138">
            <a:extLst>
              <a:ext uri="{FF2B5EF4-FFF2-40B4-BE49-F238E27FC236}">
                <a16:creationId xmlns:a16="http://schemas.microsoft.com/office/drawing/2014/main" id="{486D83B6-4CE8-9697-8F22-53BE087170DD}"/>
              </a:ext>
            </a:extLst>
          </p:cNvPr>
          <p:cNvCxnSpPr>
            <a:cxnSpLocks/>
          </p:cNvCxnSpPr>
          <p:nvPr/>
        </p:nvCxnSpPr>
        <p:spPr>
          <a:xfrm>
            <a:off x="9651635" y="3762276"/>
            <a:ext cx="642318" cy="52313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0" name="Rovná spojovacia šípka 4139">
            <a:extLst>
              <a:ext uri="{FF2B5EF4-FFF2-40B4-BE49-F238E27FC236}">
                <a16:creationId xmlns:a16="http://schemas.microsoft.com/office/drawing/2014/main" id="{A8C3F6B5-A6EB-83A6-588C-37344A5DB3D7}"/>
              </a:ext>
            </a:extLst>
          </p:cNvPr>
          <p:cNvCxnSpPr>
            <a:cxnSpLocks/>
          </p:cNvCxnSpPr>
          <p:nvPr/>
        </p:nvCxnSpPr>
        <p:spPr>
          <a:xfrm flipV="1">
            <a:off x="8953625" y="2228180"/>
            <a:ext cx="1073255" cy="547952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2" name="Rovná spojovacia šípka 4141">
            <a:extLst>
              <a:ext uri="{FF2B5EF4-FFF2-40B4-BE49-F238E27FC236}">
                <a16:creationId xmlns:a16="http://schemas.microsoft.com/office/drawing/2014/main" id="{E35B2AF2-7F93-2BF0-E13E-D4F39070D01D}"/>
              </a:ext>
            </a:extLst>
          </p:cNvPr>
          <p:cNvCxnSpPr>
            <a:cxnSpLocks/>
          </p:cNvCxnSpPr>
          <p:nvPr/>
        </p:nvCxnSpPr>
        <p:spPr>
          <a:xfrm flipV="1">
            <a:off x="8631851" y="1694447"/>
            <a:ext cx="784771" cy="631270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3" name="Rovná spojovacia šípka 4142">
            <a:extLst>
              <a:ext uri="{FF2B5EF4-FFF2-40B4-BE49-F238E27FC236}">
                <a16:creationId xmlns:a16="http://schemas.microsoft.com/office/drawing/2014/main" id="{00D44736-599B-B704-5A20-D168AA705EFB}"/>
              </a:ext>
            </a:extLst>
          </p:cNvPr>
          <p:cNvCxnSpPr>
            <a:cxnSpLocks/>
            <a:stCxn id="34" idx="25"/>
            <a:endCxn id="6" idx="1"/>
          </p:cNvCxnSpPr>
          <p:nvPr/>
        </p:nvCxnSpPr>
        <p:spPr>
          <a:xfrm flipV="1">
            <a:off x="9338770" y="2930813"/>
            <a:ext cx="634024" cy="150261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46" name="Obdĺžnik: zaoblené rohy 4145">
            <a:extLst>
              <a:ext uri="{FF2B5EF4-FFF2-40B4-BE49-F238E27FC236}">
                <a16:creationId xmlns:a16="http://schemas.microsoft.com/office/drawing/2014/main" id="{93E86DF4-62EF-954B-02C7-CCFD9028EE60}"/>
              </a:ext>
            </a:extLst>
          </p:cNvPr>
          <p:cNvSpPr/>
          <p:nvPr/>
        </p:nvSpPr>
        <p:spPr>
          <a:xfrm>
            <a:off x="417887" y="1929022"/>
            <a:ext cx="4089400" cy="3461806"/>
          </a:xfrm>
          <a:prstGeom prst="roundRect">
            <a:avLst/>
          </a:prstGeom>
          <a:solidFill>
            <a:srgbClr val="8FA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F6E2E-E266-2E2A-F354-E23BD6D5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511792" cy="1143000"/>
          </a:xfrm>
        </p:spPr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Miesto pôsobenia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C66E308-920C-0705-0ABB-CC64411B3AFE}"/>
              </a:ext>
            </a:extLst>
          </p:cNvPr>
          <p:cNvSpPr txBox="1">
            <a:spLocks/>
          </p:cNvSpPr>
          <p:nvPr/>
        </p:nvSpPr>
        <p:spPr>
          <a:xfrm>
            <a:off x="660401" y="2291820"/>
            <a:ext cx="4089400" cy="3834346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Afrika – oblasti okolo rieky Níl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Chudobné a ohrozené regióny</a:t>
            </a:r>
          </a:p>
          <a:p>
            <a:r>
              <a:rPr lang="sk-SK" dirty="0">
                <a:solidFill>
                  <a:schemeClr val="bg1"/>
                </a:solidFill>
                <a:latin typeface="Aptos" panose="020B0004020202020204" pitchFamily="34" charset="0"/>
              </a:rPr>
              <a:t>6 afrických krajín</a:t>
            </a:r>
          </a:p>
        </p:txBody>
      </p:sp>
      <p:pic>
        <p:nvPicPr>
          <p:cNvPr id="4098" name="Grafický objekt 4097">
            <a:extLst>
              <a:ext uri="{FF2B5EF4-FFF2-40B4-BE49-F238E27FC236}">
                <a16:creationId xmlns:a16="http://schemas.microsoft.com/office/drawing/2014/main" id="{DFF9F6E5-66A7-EEAB-786E-DBD756AEC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FD15B-8817-C3B2-81B8-6D661603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7838" y="549050"/>
            <a:ext cx="10972800" cy="1143000"/>
          </a:xfrm>
        </p:spPr>
        <p:txBody>
          <a:bodyPr/>
          <a:lstStyle/>
          <a:p>
            <a:r>
              <a:rPr lang="sk-SK" b="1" dirty="0">
                <a:latin typeface="Aptos" panose="020B0004020202020204" pitchFamily="34" charset="0"/>
              </a:rPr>
              <a:t>NAŠE CIELE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3360687A-08B3-7DF8-CB24-00E578796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918" y="1692050"/>
            <a:ext cx="4075290" cy="4434116"/>
          </a:xfrm>
        </p:spPr>
        <p:txBody>
          <a:bodyPr/>
          <a:lstStyle/>
          <a:p>
            <a:endParaRPr lang="sk-SK" b="1" dirty="0"/>
          </a:p>
          <a:p>
            <a:endParaRPr lang="sk-SK" b="1" dirty="0"/>
          </a:p>
          <a:p>
            <a:pPr marL="0" indent="0" algn="ctr">
              <a:buNone/>
            </a:pPr>
            <a:r>
              <a:rPr lang="sk-SK" b="1" dirty="0"/>
              <a:t>Projekty sú zamerané na štyri hlavné oblasti </a:t>
            </a:r>
          </a:p>
        </p:txBody>
      </p: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9EF2EE78-55B5-DEB8-62C5-033B210D27C7}"/>
              </a:ext>
            </a:extLst>
          </p:cNvPr>
          <p:cNvGrpSpPr/>
          <p:nvPr/>
        </p:nvGrpSpPr>
        <p:grpSpPr>
          <a:xfrm>
            <a:off x="6958987" y="2279944"/>
            <a:ext cx="2299652" cy="2260461"/>
            <a:chOff x="5168950" y="2413938"/>
            <a:chExt cx="1854099" cy="1822501"/>
          </a:xfrm>
        </p:grpSpPr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4BB959B0-0BFE-7303-98E4-B34855294D99}"/>
                </a:ext>
              </a:extLst>
            </p:cNvPr>
            <p:cNvSpPr/>
            <p:nvPr/>
          </p:nvSpPr>
          <p:spPr>
            <a:xfrm flipV="1">
              <a:off x="5168950" y="2632389"/>
              <a:ext cx="836524" cy="1603993"/>
            </a:xfrm>
            <a:custGeom>
              <a:avLst/>
              <a:gdLst>
                <a:gd name="csX0" fmla="*/ 633752 w 633699"/>
                <a:gd name="csY0" fmla="*/ 1164880 h 1215086"/>
                <a:gd name="csX1" fmla="*/ 53 w 633699"/>
                <a:gd name="csY1" fmla="*/ 1134591 h 1215086"/>
                <a:gd name="csX2" fmla="*/ 53 w 633699"/>
                <a:gd name="csY2" fmla="*/ 68 h 1215086"/>
                <a:gd name="csX3" fmla="*/ 633752 w 633699"/>
                <a:gd name="csY3" fmla="*/ 30301 h 1215086"/>
                <a:gd name="csX4" fmla="*/ 633752 w 633699"/>
                <a:gd name="csY4" fmla="*/ 76443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33699" h="1215086">
                  <a:moveTo>
                    <a:pt x="633752" y="1164880"/>
                  </a:moveTo>
                  <a:cubicBezTo>
                    <a:pt x="298587" y="1293568"/>
                    <a:pt x="53" y="1134591"/>
                    <a:pt x="53" y="1134591"/>
                  </a:cubicBezTo>
                  <a:lnTo>
                    <a:pt x="53" y="68"/>
                  </a:lnTo>
                  <a:cubicBezTo>
                    <a:pt x="53" y="68"/>
                    <a:pt x="298587" y="158989"/>
                    <a:pt x="633752" y="30301"/>
                  </a:cubicBezTo>
                  <a:lnTo>
                    <a:pt x="633752" y="76443"/>
                  </a:ln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BF5CBC97-E200-3C2D-7429-90A88FB57803}"/>
                </a:ext>
              </a:extLst>
            </p:cNvPr>
            <p:cNvSpPr/>
            <p:nvPr/>
          </p:nvSpPr>
          <p:spPr>
            <a:xfrm flipV="1">
              <a:off x="6186525" y="2632389"/>
              <a:ext cx="836524" cy="1603993"/>
            </a:xfrm>
            <a:custGeom>
              <a:avLst/>
              <a:gdLst>
                <a:gd name="csX0" fmla="*/ 60 w 633699"/>
                <a:gd name="csY0" fmla="*/ 1164880 h 1215086"/>
                <a:gd name="csX1" fmla="*/ 60 w 633699"/>
                <a:gd name="csY1" fmla="*/ 76443 h 1215086"/>
                <a:gd name="csX2" fmla="*/ 60 w 633699"/>
                <a:gd name="csY2" fmla="*/ 30301 h 1215086"/>
                <a:gd name="csX3" fmla="*/ 633759 w 633699"/>
                <a:gd name="csY3" fmla="*/ 68 h 1215086"/>
                <a:gd name="csX4" fmla="*/ 633759 w 633699"/>
                <a:gd name="csY4" fmla="*/ 1134591 h 1215086"/>
                <a:gd name="csX5" fmla="*/ 60 w 633699"/>
                <a:gd name="csY5" fmla="*/ 1164880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33699" h="1215086">
                  <a:moveTo>
                    <a:pt x="60" y="1164880"/>
                  </a:moveTo>
                  <a:lnTo>
                    <a:pt x="60" y="76443"/>
                  </a:lnTo>
                  <a:lnTo>
                    <a:pt x="60" y="30301"/>
                  </a:lnTo>
                  <a:cubicBezTo>
                    <a:pt x="335225" y="158989"/>
                    <a:pt x="633759" y="68"/>
                    <a:pt x="633759" y="68"/>
                  </a:cubicBezTo>
                  <a:lnTo>
                    <a:pt x="633759" y="1134591"/>
                  </a:lnTo>
                  <a:cubicBezTo>
                    <a:pt x="633759" y="1134591"/>
                    <a:pt x="335225" y="1293568"/>
                    <a:pt x="60" y="1164880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1F9558AF-1176-21E3-9D1F-8CA1F4B21A15}"/>
                </a:ext>
              </a:extLst>
            </p:cNvPr>
            <p:cNvSpPr/>
            <p:nvPr/>
          </p:nvSpPr>
          <p:spPr>
            <a:xfrm flipV="1">
              <a:off x="5256952" y="2514782"/>
              <a:ext cx="838767" cy="1721657"/>
            </a:xfrm>
            <a:custGeom>
              <a:avLst/>
              <a:gdLst>
                <a:gd name="csX0" fmla="*/ 635452 w 635398"/>
                <a:gd name="csY0" fmla="*/ 1134645 h 1304221"/>
                <a:gd name="csX1" fmla="*/ 54 w 635398"/>
                <a:gd name="csY1" fmla="*/ 1288527 h 1304221"/>
                <a:gd name="csX2" fmla="*/ 54 w 635398"/>
                <a:gd name="csY2" fmla="*/ 153891 h 1304221"/>
                <a:gd name="csX3" fmla="*/ 635452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635452" y="1134645"/>
                  </a:moveTo>
                  <a:cubicBezTo>
                    <a:pt x="327803" y="1377017"/>
                    <a:pt x="54" y="1288527"/>
                    <a:pt x="54" y="1288527"/>
                  </a:cubicBezTo>
                  <a:lnTo>
                    <a:pt x="54" y="153891"/>
                  </a:lnTo>
                  <a:cubicBezTo>
                    <a:pt x="54" y="153891"/>
                    <a:pt x="367943" y="284673"/>
                    <a:pt x="635452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2F8F738D-37DB-BE9E-86FF-010CD9C13746}"/>
                </a:ext>
              </a:extLst>
            </p:cNvPr>
            <p:cNvSpPr/>
            <p:nvPr/>
          </p:nvSpPr>
          <p:spPr>
            <a:xfrm flipV="1">
              <a:off x="5221899" y="2701113"/>
              <a:ext cx="874042" cy="1535310"/>
            </a:xfrm>
            <a:custGeom>
              <a:avLst/>
              <a:gdLst>
                <a:gd name="csX0" fmla="*/ 26766 w 662120"/>
                <a:gd name="csY0" fmla="*/ 153877 h 1163056"/>
                <a:gd name="csX1" fmla="*/ 26766 w 662120"/>
                <a:gd name="csY1" fmla="*/ 1163108 h 1163056"/>
                <a:gd name="csX2" fmla="*/ 43 w 662120"/>
                <a:gd name="csY2" fmla="*/ 1152748 h 1163056"/>
                <a:gd name="csX3" fmla="*/ 43 w 662120"/>
                <a:gd name="csY3" fmla="*/ 115038 h 1163056"/>
                <a:gd name="csX4" fmla="*/ 662164 w 662120"/>
                <a:gd name="csY4" fmla="*/ 52 h 1163056"/>
                <a:gd name="csX5" fmla="*/ 26766 w 662120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20" h="1163056">
                  <a:moveTo>
                    <a:pt x="26766" y="153877"/>
                  </a:moveTo>
                  <a:lnTo>
                    <a:pt x="26766" y="1163108"/>
                  </a:lnTo>
                  <a:cubicBezTo>
                    <a:pt x="16858" y="1159428"/>
                    <a:pt x="7856" y="1155975"/>
                    <a:pt x="43" y="1152748"/>
                  </a:cubicBezTo>
                  <a:lnTo>
                    <a:pt x="43" y="115038"/>
                  </a:lnTo>
                  <a:cubicBezTo>
                    <a:pt x="43" y="115038"/>
                    <a:pt x="394598" y="284659"/>
                    <a:pt x="662164" y="52"/>
                  </a:cubicBezTo>
                  <a:cubicBezTo>
                    <a:pt x="394598" y="284659"/>
                    <a:pt x="26766" y="153877"/>
                    <a:pt x="26766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1EA6770F-0D63-8D6A-8FE1-83215CB32FF3}"/>
                </a:ext>
              </a:extLst>
            </p:cNvPr>
            <p:cNvSpPr/>
            <p:nvPr/>
          </p:nvSpPr>
          <p:spPr>
            <a:xfrm flipV="1">
              <a:off x="5314236" y="2520698"/>
              <a:ext cx="781369" cy="1715725"/>
            </a:xfrm>
            <a:custGeom>
              <a:avLst/>
              <a:gdLst>
                <a:gd name="csX0" fmla="*/ 23483 w 591917"/>
                <a:gd name="csY0" fmla="*/ 230816 h 1299727"/>
                <a:gd name="csX1" fmla="*/ 23483 w 591917"/>
                <a:gd name="csY1" fmla="*/ 1299777 h 1299727"/>
                <a:gd name="csX2" fmla="*/ 44 w 591917"/>
                <a:gd name="csY2" fmla="*/ 1296833 h 1299727"/>
                <a:gd name="csX3" fmla="*/ 44 w 591917"/>
                <a:gd name="csY3" fmla="*/ 203923 h 1299727"/>
                <a:gd name="csX4" fmla="*/ 591962 w 591917"/>
                <a:gd name="csY4" fmla="*/ 50 h 1299727"/>
                <a:gd name="csX5" fmla="*/ 2348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23483" y="230816"/>
                  </a:moveTo>
                  <a:lnTo>
                    <a:pt x="23483" y="1299777"/>
                  </a:lnTo>
                  <a:cubicBezTo>
                    <a:pt x="14934" y="1298815"/>
                    <a:pt x="7121" y="1297852"/>
                    <a:pt x="44" y="1296833"/>
                  </a:cubicBezTo>
                  <a:lnTo>
                    <a:pt x="44" y="203923"/>
                  </a:lnTo>
                  <a:cubicBezTo>
                    <a:pt x="44" y="203923"/>
                    <a:pt x="344834" y="317042"/>
                    <a:pt x="591962" y="50"/>
                  </a:cubicBezTo>
                  <a:cubicBezTo>
                    <a:pt x="344834" y="317042"/>
                    <a:pt x="23483" y="230816"/>
                    <a:pt x="2348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80A1AC1C-0ED7-85F7-EAF5-243AAF189AFD}"/>
                </a:ext>
              </a:extLst>
            </p:cNvPr>
            <p:cNvSpPr/>
            <p:nvPr/>
          </p:nvSpPr>
          <p:spPr>
            <a:xfrm flipV="1">
              <a:off x="6095719" y="2514782"/>
              <a:ext cx="838767" cy="1721657"/>
            </a:xfrm>
            <a:custGeom>
              <a:avLst/>
              <a:gdLst>
                <a:gd name="csX0" fmla="*/ 58 w 635398"/>
                <a:gd name="csY0" fmla="*/ 1134645 h 1304221"/>
                <a:gd name="csX1" fmla="*/ 635456 w 635398"/>
                <a:gd name="csY1" fmla="*/ 1288527 h 1304221"/>
                <a:gd name="csX2" fmla="*/ 635456 w 635398"/>
                <a:gd name="csY2" fmla="*/ 153891 h 1304221"/>
                <a:gd name="csX3" fmla="*/ 58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58" y="1134645"/>
                  </a:moveTo>
                  <a:cubicBezTo>
                    <a:pt x="307708" y="1377017"/>
                    <a:pt x="635456" y="1288527"/>
                    <a:pt x="635456" y="1288527"/>
                  </a:cubicBezTo>
                  <a:lnTo>
                    <a:pt x="635456" y="153891"/>
                  </a:lnTo>
                  <a:cubicBezTo>
                    <a:pt x="635456" y="153891"/>
                    <a:pt x="267624" y="284673"/>
                    <a:pt x="58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B4E336FC-A929-285D-DCEF-BC65FDD88F4E}"/>
                </a:ext>
              </a:extLst>
            </p:cNvPr>
            <p:cNvSpPr/>
            <p:nvPr/>
          </p:nvSpPr>
          <p:spPr>
            <a:xfrm flipV="1">
              <a:off x="6096058" y="2701113"/>
              <a:ext cx="874117" cy="1535310"/>
            </a:xfrm>
            <a:custGeom>
              <a:avLst/>
              <a:gdLst>
                <a:gd name="csX0" fmla="*/ 635467 w 662177"/>
                <a:gd name="csY0" fmla="*/ 153877 h 1163056"/>
                <a:gd name="csX1" fmla="*/ 635467 w 662177"/>
                <a:gd name="csY1" fmla="*/ 1163108 h 1163056"/>
                <a:gd name="csX2" fmla="*/ 662247 w 662177"/>
                <a:gd name="csY2" fmla="*/ 1152748 h 1163056"/>
                <a:gd name="csX3" fmla="*/ 662247 w 662177"/>
                <a:gd name="csY3" fmla="*/ 115038 h 1163056"/>
                <a:gd name="csX4" fmla="*/ 69 w 662177"/>
                <a:gd name="csY4" fmla="*/ 52 h 1163056"/>
                <a:gd name="csX5" fmla="*/ 635467 w 662177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77" h="1163056">
                  <a:moveTo>
                    <a:pt x="635467" y="153877"/>
                  </a:moveTo>
                  <a:lnTo>
                    <a:pt x="635467" y="1163108"/>
                  </a:lnTo>
                  <a:cubicBezTo>
                    <a:pt x="645432" y="1159428"/>
                    <a:pt x="654377" y="1155975"/>
                    <a:pt x="662247" y="1152748"/>
                  </a:cubicBezTo>
                  <a:lnTo>
                    <a:pt x="662247" y="115038"/>
                  </a:lnTo>
                  <a:cubicBezTo>
                    <a:pt x="662247" y="115038"/>
                    <a:pt x="267635" y="284659"/>
                    <a:pt x="69" y="52"/>
                  </a:cubicBezTo>
                  <a:cubicBezTo>
                    <a:pt x="267635" y="284659"/>
                    <a:pt x="635467" y="153877"/>
                    <a:pt x="635467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EDD86E7A-7E02-41B9-2662-2D445FA27FA0}"/>
                </a:ext>
              </a:extLst>
            </p:cNvPr>
            <p:cNvSpPr/>
            <p:nvPr/>
          </p:nvSpPr>
          <p:spPr>
            <a:xfrm flipV="1">
              <a:off x="6095759" y="2520698"/>
              <a:ext cx="781369" cy="1715725"/>
            </a:xfrm>
            <a:custGeom>
              <a:avLst/>
              <a:gdLst>
                <a:gd name="csX0" fmla="*/ 568603 w 591917"/>
                <a:gd name="csY0" fmla="*/ 230816 h 1299727"/>
                <a:gd name="csX1" fmla="*/ 568603 w 591917"/>
                <a:gd name="csY1" fmla="*/ 1299777 h 1299727"/>
                <a:gd name="csX2" fmla="*/ 591985 w 591917"/>
                <a:gd name="csY2" fmla="*/ 1296833 h 1299727"/>
                <a:gd name="csX3" fmla="*/ 591985 w 591917"/>
                <a:gd name="csY3" fmla="*/ 203923 h 1299727"/>
                <a:gd name="csX4" fmla="*/ 68 w 591917"/>
                <a:gd name="csY4" fmla="*/ 50 h 1299727"/>
                <a:gd name="csX5" fmla="*/ 56860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568603" y="230816"/>
                  </a:moveTo>
                  <a:lnTo>
                    <a:pt x="568603" y="1299777"/>
                  </a:lnTo>
                  <a:cubicBezTo>
                    <a:pt x="577095" y="1298815"/>
                    <a:pt x="584908" y="1297852"/>
                    <a:pt x="591985" y="1296833"/>
                  </a:cubicBezTo>
                  <a:lnTo>
                    <a:pt x="591985" y="203923"/>
                  </a:lnTo>
                  <a:cubicBezTo>
                    <a:pt x="591985" y="203923"/>
                    <a:pt x="247195" y="317042"/>
                    <a:pt x="68" y="50"/>
                  </a:cubicBezTo>
                  <a:cubicBezTo>
                    <a:pt x="247195" y="317042"/>
                    <a:pt x="568603" y="230816"/>
                    <a:pt x="56860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19037A67-4052-EDE0-289D-C756BED6AD8D}"/>
                </a:ext>
              </a:extLst>
            </p:cNvPr>
            <p:cNvSpPr/>
            <p:nvPr/>
          </p:nvSpPr>
          <p:spPr>
            <a:xfrm flipV="1">
              <a:off x="5345177" y="2413956"/>
              <a:ext cx="659922" cy="1721569"/>
            </a:xfrm>
            <a:custGeom>
              <a:avLst/>
              <a:gdLst>
                <a:gd name="csX0" fmla="*/ 44 w 499916"/>
                <a:gd name="csY0" fmla="*/ 1288981 h 1304154"/>
                <a:gd name="csX1" fmla="*/ 44 w 499916"/>
                <a:gd name="csY1" fmla="*/ 154401 h 1304154"/>
                <a:gd name="csX2" fmla="*/ 499961 w 499916"/>
                <a:gd name="csY2" fmla="*/ 67 h 1304154"/>
                <a:gd name="csX3" fmla="*/ 499961 w 499916"/>
                <a:gd name="csY3" fmla="*/ 1141666 h 1304154"/>
                <a:gd name="csX4" fmla="*/ 44 w 499916"/>
                <a:gd name="csY4" fmla="*/ 1288981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16" h="1304154">
                  <a:moveTo>
                    <a:pt x="44" y="1288981"/>
                  </a:moveTo>
                  <a:lnTo>
                    <a:pt x="44" y="154401"/>
                  </a:lnTo>
                  <a:cubicBezTo>
                    <a:pt x="44" y="154401"/>
                    <a:pt x="265912" y="225681"/>
                    <a:pt x="499961" y="67"/>
                  </a:cubicBezTo>
                  <a:lnTo>
                    <a:pt x="499961" y="1141666"/>
                  </a:lnTo>
                  <a:cubicBezTo>
                    <a:pt x="274291" y="1374187"/>
                    <a:pt x="44" y="1288981"/>
                    <a:pt x="44" y="1288981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34705C1B-E58A-54DD-81C5-77DB43242380}"/>
                </a:ext>
              </a:extLst>
            </p:cNvPr>
            <p:cNvSpPr/>
            <p:nvPr/>
          </p:nvSpPr>
          <p:spPr>
            <a:xfrm flipV="1">
              <a:off x="6186525" y="2413938"/>
              <a:ext cx="659997" cy="1721569"/>
            </a:xfrm>
            <a:custGeom>
              <a:avLst/>
              <a:gdLst>
                <a:gd name="csX0" fmla="*/ 59 w 499973"/>
                <a:gd name="csY0" fmla="*/ 1141664 h 1304154"/>
                <a:gd name="csX1" fmla="*/ 59 w 499973"/>
                <a:gd name="csY1" fmla="*/ 64 h 1304154"/>
                <a:gd name="csX2" fmla="*/ 500033 w 499973"/>
                <a:gd name="csY2" fmla="*/ 154399 h 1304154"/>
                <a:gd name="csX3" fmla="*/ 500033 w 499973"/>
                <a:gd name="csY3" fmla="*/ 1288978 h 1304154"/>
                <a:gd name="csX4" fmla="*/ 59 w 499973"/>
                <a:gd name="csY4" fmla="*/ 1141664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73" h="1304154">
                  <a:moveTo>
                    <a:pt x="59" y="1141664"/>
                  </a:moveTo>
                  <a:lnTo>
                    <a:pt x="59" y="64"/>
                  </a:lnTo>
                  <a:cubicBezTo>
                    <a:pt x="234165" y="225678"/>
                    <a:pt x="500033" y="154399"/>
                    <a:pt x="500033" y="154399"/>
                  </a:cubicBezTo>
                  <a:lnTo>
                    <a:pt x="500033" y="1288978"/>
                  </a:lnTo>
                  <a:cubicBezTo>
                    <a:pt x="500033" y="1288978"/>
                    <a:pt x="225729" y="1374184"/>
                    <a:pt x="59" y="1141664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C21B4995-0171-766F-D29A-CFA9534ADF8D}"/>
                </a:ext>
              </a:extLst>
            </p:cNvPr>
            <p:cNvSpPr/>
            <p:nvPr/>
          </p:nvSpPr>
          <p:spPr>
            <a:xfrm flipV="1">
              <a:off x="5672713" y="3040518"/>
              <a:ext cx="846017" cy="208215"/>
            </a:xfrm>
            <a:custGeom>
              <a:avLst/>
              <a:gdLst>
                <a:gd name="csX0" fmla="*/ -231 w 640890"/>
                <a:gd name="csY0" fmla="*/ -498 h 157731"/>
                <a:gd name="csX1" fmla="*/ 640659 w 640890"/>
                <a:gd name="csY1" fmla="*/ -498 h 157731"/>
                <a:gd name="csX2" fmla="*/ 640659 w 640890"/>
                <a:gd name="csY2" fmla="*/ 157234 h 157731"/>
                <a:gd name="csX3" fmla="*/ -231 w 640890"/>
                <a:gd name="csY3" fmla="*/ 157234 h 1577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0890" h="157731">
                  <a:moveTo>
                    <a:pt x="-231" y="-498"/>
                  </a:moveTo>
                  <a:lnTo>
                    <a:pt x="640659" y="-498"/>
                  </a:lnTo>
                  <a:lnTo>
                    <a:pt x="640659" y="157234"/>
                  </a:lnTo>
                  <a:lnTo>
                    <a:pt x="-231" y="157234"/>
                  </a:lnTo>
                  <a:close/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510FF6E8-BE5F-B2C5-BEDD-6F761B88C38A}"/>
                </a:ext>
              </a:extLst>
            </p:cNvPr>
            <p:cNvSpPr/>
            <p:nvPr/>
          </p:nvSpPr>
          <p:spPr>
            <a:xfrm flipV="1">
              <a:off x="6006563" y="2628412"/>
              <a:ext cx="181085" cy="1607879"/>
            </a:xfrm>
            <a:custGeom>
              <a:avLst/>
              <a:gdLst>
                <a:gd name="csX0" fmla="*/ 68618 w 137179"/>
                <a:gd name="csY0" fmla="*/ 1134647 h 1218030"/>
                <a:gd name="csX1" fmla="*/ 56 w 137179"/>
                <a:gd name="csY1" fmla="*/ 1218098 h 1218030"/>
                <a:gd name="csX2" fmla="*/ 56 w 137179"/>
                <a:gd name="csY2" fmla="*/ 1164936 h 1218030"/>
                <a:gd name="csX3" fmla="*/ 56 w 137179"/>
                <a:gd name="csY3" fmla="*/ 76499 h 1218030"/>
                <a:gd name="csX4" fmla="*/ 56 w 137179"/>
                <a:gd name="csY4" fmla="*/ 30301 h 1218030"/>
                <a:gd name="csX5" fmla="*/ 68618 w 137179"/>
                <a:gd name="csY5" fmla="*/ 68 h 1218030"/>
                <a:gd name="csX6" fmla="*/ 137236 w 137179"/>
                <a:gd name="csY6" fmla="*/ 30301 h 1218030"/>
                <a:gd name="csX7" fmla="*/ 137236 w 137179"/>
                <a:gd name="csY7" fmla="*/ 76499 h 1218030"/>
                <a:gd name="csX8" fmla="*/ 137236 w 137179"/>
                <a:gd name="csY8" fmla="*/ 1164936 h 1218030"/>
                <a:gd name="csX9" fmla="*/ 137236 w 137179"/>
                <a:gd name="csY9" fmla="*/ 1218098 h 1218030"/>
                <a:gd name="csX10" fmla="*/ 68618 w 137179"/>
                <a:gd name="csY10" fmla="*/ 1134647 h 1218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37179" h="1218030">
                  <a:moveTo>
                    <a:pt x="68618" y="1134647"/>
                  </a:moveTo>
                  <a:cubicBezTo>
                    <a:pt x="46538" y="1166239"/>
                    <a:pt x="23552" y="1193924"/>
                    <a:pt x="56" y="1218098"/>
                  </a:cubicBezTo>
                  <a:lnTo>
                    <a:pt x="56" y="1164936"/>
                  </a:lnTo>
                  <a:lnTo>
                    <a:pt x="56" y="76499"/>
                  </a:lnTo>
                  <a:lnTo>
                    <a:pt x="56" y="30301"/>
                  </a:lnTo>
                  <a:cubicBezTo>
                    <a:pt x="22759" y="21638"/>
                    <a:pt x="45632" y="11561"/>
                    <a:pt x="68618" y="68"/>
                  </a:cubicBezTo>
                  <a:cubicBezTo>
                    <a:pt x="91604" y="11561"/>
                    <a:pt x="114533" y="21638"/>
                    <a:pt x="137236" y="30301"/>
                  </a:cubicBezTo>
                  <a:lnTo>
                    <a:pt x="137236" y="76499"/>
                  </a:lnTo>
                  <a:lnTo>
                    <a:pt x="137236" y="1164936"/>
                  </a:lnTo>
                  <a:lnTo>
                    <a:pt x="137236" y="1218098"/>
                  </a:lnTo>
                  <a:cubicBezTo>
                    <a:pt x="113684" y="1193924"/>
                    <a:pt x="90754" y="1166239"/>
                    <a:pt x="68618" y="113464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1" name="Voľný tvar: obrazec 90">
            <a:extLst>
              <a:ext uri="{FF2B5EF4-FFF2-40B4-BE49-F238E27FC236}">
                <a16:creationId xmlns:a16="http://schemas.microsoft.com/office/drawing/2014/main" id="{E12BB531-5A41-E928-637A-623CB0E1C955}"/>
              </a:ext>
            </a:extLst>
          </p:cNvPr>
          <p:cNvSpPr/>
          <p:nvPr/>
        </p:nvSpPr>
        <p:spPr>
          <a:xfrm>
            <a:off x="8039697" y="409378"/>
            <a:ext cx="2985353" cy="2927341"/>
          </a:xfrm>
          <a:custGeom>
            <a:avLst/>
            <a:gdLst>
              <a:gd name="csX0" fmla="*/ -943 w 2353245"/>
              <a:gd name="csY0" fmla="*/ 1838 h 2307516"/>
              <a:gd name="csX1" fmla="*/ 39918 w 2353245"/>
              <a:gd name="csY1" fmla="*/ 629 h 2307516"/>
              <a:gd name="csX2" fmla="*/ 2352303 w 2353245"/>
              <a:gd name="csY2" fmla="*/ 2038988 h 2307516"/>
              <a:gd name="csX3" fmla="*/ 1940251 w 2353245"/>
              <a:gd name="csY3" fmla="*/ 2308146 h 2307516"/>
              <a:gd name="csX4" fmla="*/ 1494577 w 2353245"/>
              <a:gd name="csY4" fmla="*/ 2162480 h 2307516"/>
              <a:gd name="csX5" fmla="*/ 39918 w 2353245"/>
              <a:gd name="csY5" fmla="*/ 875691 h 2307516"/>
              <a:gd name="csX6" fmla="*/ 16201 w 2353245"/>
              <a:gd name="csY6" fmla="*/ 875109 h 2307516"/>
              <a:gd name="csX7" fmla="*/ 39918 w 2353245"/>
              <a:gd name="csY7" fmla="*/ 808253 h 2307516"/>
              <a:gd name="csX8" fmla="*/ 216036 w 2353245"/>
              <a:gd name="csY8" fmla="*/ 447561 h 2307516"/>
              <a:gd name="csX9" fmla="*/ 39918 w 2353245"/>
              <a:gd name="csY9" fmla="*/ 68075 h 2307516"/>
              <a:gd name="csX10" fmla="*/ -943 w 2353245"/>
              <a:gd name="csY10" fmla="*/ 1838 h 2307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53245" h="2307516">
                <a:moveTo>
                  <a:pt x="-943" y="1838"/>
                </a:moveTo>
                <a:cubicBezTo>
                  <a:pt x="12677" y="1314"/>
                  <a:pt x="26298" y="914"/>
                  <a:pt x="39918" y="629"/>
                </a:cubicBezTo>
                <a:cubicBezTo>
                  <a:pt x="1199016" y="24803"/>
                  <a:pt x="2181234" y="915677"/>
                  <a:pt x="2352303" y="2038988"/>
                </a:cubicBezTo>
                <a:cubicBezTo>
                  <a:pt x="2222382" y="2145316"/>
                  <a:pt x="2084555" y="2235718"/>
                  <a:pt x="1940251" y="2308146"/>
                </a:cubicBezTo>
                <a:cubicBezTo>
                  <a:pt x="1793376" y="2241147"/>
                  <a:pt x="1644119" y="2193084"/>
                  <a:pt x="1494577" y="2162480"/>
                </a:cubicBezTo>
                <a:cubicBezTo>
                  <a:pt x="1407233" y="1491863"/>
                  <a:pt x="710955" y="851516"/>
                  <a:pt x="39918" y="875691"/>
                </a:cubicBezTo>
                <a:cubicBezTo>
                  <a:pt x="32013" y="875405"/>
                  <a:pt x="24108" y="875214"/>
                  <a:pt x="16201" y="875109"/>
                </a:cubicBezTo>
                <a:cubicBezTo>
                  <a:pt x="23726" y="852783"/>
                  <a:pt x="31632" y="830485"/>
                  <a:pt x="39918" y="808253"/>
                </a:cubicBezTo>
                <a:cubicBezTo>
                  <a:pt x="85639" y="683562"/>
                  <a:pt x="144789" y="563042"/>
                  <a:pt x="216036" y="447561"/>
                </a:cubicBezTo>
                <a:cubicBezTo>
                  <a:pt x="170792" y="319669"/>
                  <a:pt x="112308" y="192757"/>
                  <a:pt x="39918" y="68075"/>
                </a:cubicBezTo>
                <a:cubicBezTo>
                  <a:pt x="26774" y="45834"/>
                  <a:pt x="13154" y="23755"/>
                  <a:pt x="-943" y="1838"/>
                </a:cubicBezTo>
                <a:close/>
              </a:path>
            </a:pathLst>
          </a:custGeom>
          <a:solidFill>
            <a:srgbClr val="8FA9D8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2" name="Voľný tvar: obrazec 91">
            <a:extLst>
              <a:ext uri="{FF2B5EF4-FFF2-40B4-BE49-F238E27FC236}">
                <a16:creationId xmlns:a16="http://schemas.microsoft.com/office/drawing/2014/main" id="{3817DECE-FEAA-7DD5-1C07-41BEF03F5BEE}"/>
              </a:ext>
            </a:extLst>
          </p:cNvPr>
          <p:cNvSpPr/>
          <p:nvPr/>
        </p:nvSpPr>
        <p:spPr>
          <a:xfrm>
            <a:off x="5125307" y="439647"/>
            <a:ext cx="2940972" cy="2970528"/>
          </a:xfrm>
          <a:custGeom>
            <a:avLst/>
            <a:gdLst>
              <a:gd name="csX0" fmla="*/ -209 w 2318261"/>
              <a:gd name="csY0" fmla="*/ 2342188 h 2341559"/>
              <a:gd name="csX1" fmla="*/ -943 w 2318261"/>
              <a:gd name="csY1" fmla="*/ 2314937 h 2341559"/>
              <a:gd name="csX2" fmla="*/ 2050618 w 2318261"/>
              <a:gd name="csY2" fmla="*/ 629 h 2341559"/>
              <a:gd name="csX3" fmla="*/ 2317318 w 2318261"/>
              <a:gd name="csY3" fmla="*/ 414423 h 2341559"/>
              <a:gd name="csX4" fmla="*/ 2168824 w 2318261"/>
              <a:gd name="csY4" fmla="*/ 859326 h 2341559"/>
              <a:gd name="csX5" fmla="*/ 874090 w 2318261"/>
              <a:gd name="csY5" fmla="*/ 2314937 h 2341559"/>
              <a:gd name="csX6" fmla="*/ 873709 w 2318261"/>
              <a:gd name="csY6" fmla="*/ 2330739 h 2341559"/>
              <a:gd name="csX7" fmla="*/ 829132 w 2318261"/>
              <a:gd name="csY7" fmla="*/ 2314937 h 2341559"/>
              <a:gd name="csX8" fmla="*/ 447161 w 2318261"/>
              <a:gd name="csY8" fmla="*/ 2128199 h 2341559"/>
              <a:gd name="csX9" fmla="*/ 44024 w 2318261"/>
              <a:gd name="csY9" fmla="*/ 2314937 h 2341559"/>
              <a:gd name="csX10" fmla="*/ -209 w 2318261"/>
              <a:gd name="csY10" fmla="*/ 2342188 h 234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18261" h="2341559">
                <a:moveTo>
                  <a:pt x="-209" y="2342188"/>
                </a:moveTo>
                <a:cubicBezTo>
                  <a:pt x="-505" y="2333111"/>
                  <a:pt x="-752" y="2324033"/>
                  <a:pt x="-943" y="2314937"/>
                </a:cubicBezTo>
                <a:cubicBezTo>
                  <a:pt x="23336" y="1151258"/>
                  <a:pt x="921144" y="165907"/>
                  <a:pt x="2050618" y="629"/>
                </a:cubicBezTo>
                <a:cubicBezTo>
                  <a:pt x="2156250" y="131178"/>
                  <a:pt x="2245786" y="269605"/>
                  <a:pt x="2317318" y="414423"/>
                </a:cubicBezTo>
                <a:cubicBezTo>
                  <a:pt x="2249310" y="560927"/>
                  <a:pt x="2200351" y="709918"/>
                  <a:pt x="2168824" y="859326"/>
                </a:cubicBezTo>
                <a:cubicBezTo>
                  <a:pt x="1495310" y="942127"/>
                  <a:pt x="849896" y="1641253"/>
                  <a:pt x="874090" y="2314937"/>
                </a:cubicBezTo>
                <a:cubicBezTo>
                  <a:pt x="873899" y="2320204"/>
                  <a:pt x="873804" y="2325472"/>
                  <a:pt x="873709" y="2330739"/>
                </a:cubicBezTo>
                <a:cubicBezTo>
                  <a:pt x="858850" y="2325662"/>
                  <a:pt x="843991" y="2320405"/>
                  <a:pt x="829132" y="2314937"/>
                </a:cubicBezTo>
                <a:cubicBezTo>
                  <a:pt x="696830" y="2267264"/>
                  <a:pt x="569100" y="2204523"/>
                  <a:pt x="447161" y="2128199"/>
                </a:cubicBezTo>
                <a:cubicBezTo>
                  <a:pt x="311239" y="2175386"/>
                  <a:pt x="176365" y="2237270"/>
                  <a:pt x="44024" y="2314937"/>
                </a:cubicBezTo>
                <a:cubicBezTo>
                  <a:pt x="29204" y="2323833"/>
                  <a:pt x="14459" y="2332920"/>
                  <a:pt x="-209" y="2342188"/>
                </a:cubicBezTo>
                <a:close/>
              </a:path>
            </a:pathLst>
          </a:custGeom>
          <a:solidFill>
            <a:srgbClr val="86BB53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3" name="!! obdĺžnik šípka červený">
            <a:extLst>
              <a:ext uri="{FF2B5EF4-FFF2-40B4-BE49-F238E27FC236}">
                <a16:creationId xmlns:a16="http://schemas.microsoft.com/office/drawing/2014/main" id="{280E3AB1-932F-99CE-46DB-0593598F9BCF}"/>
              </a:ext>
            </a:extLst>
          </p:cNvPr>
          <p:cNvSpPr/>
          <p:nvPr/>
        </p:nvSpPr>
        <p:spPr>
          <a:xfrm>
            <a:off x="5153173" y="3387216"/>
            <a:ext cx="2955641" cy="2954627"/>
          </a:xfrm>
          <a:custGeom>
            <a:avLst/>
            <a:gdLst>
              <a:gd name="csX0" fmla="*/ 2328882 w 2329824"/>
              <a:gd name="csY0" fmla="*/ 2329329 h 2329024"/>
              <a:gd name="csX1" fmla="*/ 2315260 w 2329824"/>
              <a:gd name="csY1" fmla="*/ 2329653 h 2329024"/>
              <a:gd name="csX2" fmla="*/ -943 w 2329824"/>
              <a:gd name="csY2" fmla="*/ 264814 h 2329024"/>
              <a:gd name="csX3" fmla="*/ 414652 w 2329824"/>
              <a:gd name="csY3" fmla="*/ 629 h 2329024"/>
              <a:gd name="csX4" fmla="*/ 858698 w 2329824"/>
              <a:gd name="csY4" fmla="*/ 152019 h 2329024"/>
              <a:gd name="csX5" fmla="*/ 2315260 w 2329824"/>
              <a:gd name="csY5" fmla="*/ 1454591 h 2329024"/>
              <a:gd name="csX6" fmla="*/ 2323167 w 2329824"/>
              <a:gd name="csY6" fmla="*/ 1454849 h 2329024"/>
              <a:gd name="csX7" fmla="*/ 2315260 w 2329824"/>
              <a:gd name="csY7" fmla="*/ 1477070 h 2329024"/>
              <a:gd name="csX8" fmla="*/ 2117903 w 2329824"/>
              <a:gd name="csY8" fmla="*/ 1880321 h 2329024"/>
              <a:gd name="csX9" fmla="*/ 2315260 w 2329824"/>
              <a:gd name="csY9" fmla="*/ 2307174 h 2329024"/>
              <a:gd name="csX10" fmla="*/ 2328882 w 2329824"/>
              <a:gd name="csY10" fmla="*/ 2329329 h 2329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29824" h="2329024">
                <a:moveTo>
                  <a:pt x="2328882" y="2329329"/>
                </a:moveTo>
                <a:cubicBezTo>
                  <a:pt x="2324405" y="2329453"/>
                  <a:pt x="2319832" y="2329558"/>
                  <a:pt x="2315260" y="2329653"/>
                </a:cubicBezTo>
                <a:cubicBezTo>
                  <a:pt x="1147019" y="2305288"/>
                  <a:pt x="158534" y="1400575"/>
                  <a:pt x="-943" y="264814"/>
                </a:cubicBezTo>
                <a:cubicBezTo>
                  <a:pt x="130254" y="160001"/>
                  <a:pt x="269281" y="71247"/>
                  <a:pt x="414652" y="629"/>
                </a:cubicBezTo>
                <a:cubicBezTo>
                  <a:pt x="560851" y="69628"/>
                  <a:pt x="709536" y="119596"/>
                  <a:pt x="858698" y="152019"/>
                </a:cubicBezTo>
                <a:cubicBezTo>
                  <a:pt x="936993" y="828332"/>
                  <a:pt x="1638985" y="1478956"/>
                  <a:pt x="2315260" y="1454591"/>
                </a:cubicBezTo>
                <a:cubicBezTo>
                  <a:pt x="2317928" y="1454687"/>
                  <a:pt x="2320500" y="1454772"/>
                  <a:pt x="2323167" y="1454849"/>
                </a:cubicBezTo>
                <a:cubicBezTo>
                  <a:pt x="2320595" y="1462259"/>
                  <a:pt x="2317928" y="1469670"/>
                  <a:pt x="2315260" y="1477070"/>
                </a:cubicBezTo>
                <a:cubicBezTo>
                  <a:pt x="2265731" y="1617079"/>
                  <a:pt x="2199437" y="1751924"/>
                  <a:pt x="2117903" y="1880321"/>
                </a:cubicBezTo>
                <a:cubicBezTo>
                  <a:pt x="2166861" y="2024291"/>
                  <a:pt x="2232203" y="2167157"/>
                  <a:pt x="2315260" y="2307174"/>
                </a:cubicBezTo>
                <a:cubicBezTo>
                  <a:pt x="2319738" y="2314575"/>
                  <a:pt x="2324310" y="2321957"/>
                  <a:pt x="2328882" y="2329329"/>
                </a:cubicBezTo>
                <a:close/>
              </a:path>
            </a:pathLst>
          </a:custGeom>
          <a:solidFill>
            <a:srgbClr val="C91018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 dirty="0"/>
          </a:p>
        </p:txBody>
      </p:sp>
      <p:sp>
        <p:nvSpPr>
          <p:cNvPr id="94" name="Voľný tvar: obrazec 93">
            <a:extLst>
              <a:ext uri="{FF2B5EF4-FFF2-40B4-BE49-F238E27FC236}">
                <a16:creationId xmlns:a16="http://schemas.microsoft.com/office/drawing/2014/main" id="{5F0E4E0B-5835-B6B7-1842-608C70D6BD68}"/>
              </a:ext>
            </a:extLst>
          </p:cNvPr>
          <p:cNvSpPr/>
          <p:nvPr/>
        </p:nvSpPr>
        <p:spPr>
          <a:xfrm>
            <a:off x="8089481" y="3375603"/>
            <a:ext cx="2968316" cy="2940695"/>
          </a:xfrm>
          <a:custGeom>
            <a:avLst/>
            <a:gdLst>
              <a:gd name="csX0" fmla="*/ 2338872 w 2339815"/>
              <a:gd name="csY0" fmla="*/ 629 h 2318042"/>
              <a:gd name="csX1" fmla="*/ 260708 w 2339815"/>
              <a:gd name="csY1" fmla="*/ 2318671 h 2318042"/>
              <a:gd name="csX2" fmla="*/ 675 w 2339815"/>
              <a:gd name="csY2" fmla="*/ 1904648 h 2318042"/>
              <a:gd name="csX3" fmla="*/ -943 w 2339815"/>
              <a:gd name="csY3" fmla="*/ 1901276 h 2318042"/>
              <a:gd name="csX4" fmla="*/ 675 w 2339815"/>
              <a:gd name="csY4" fmla="*/ 1897904 h 2318042"/>
              <a:gd name="csX5" fmla="*/ 153361 w 2339815"/>
              <a:gd name="csY5" fmla="*/ 1458078 h 2318042"/>
              <a:gd name="csX6" fmla="*/ 1463811 w 2339815"/>
              <a:gd name="csY6" fmla="*/ 629 h 2318042"/>
              <a:gd name="csX7" fmla="*/ 1888245 w 2339815"/>
              <a:gd name="csY7" fmla="*/ 208579 h 2318042"/>
              <a:gd name="csX8" fmla="*/ 2338872 w 2339815"/>
              <a:gd name="csY8" fmla="*/ 629 h 23180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9815" h="2318042">
                <a:moveTo>
                  <a:pt x="2338872" y="629"/>
                </a:moveTo>
                <a:cubicBezTo>
                  <a:pt x="2314394" y="1173404"/>
                  <a:pt x="1402756" y="2165052"/>
                  <a:pt x="260708" y="2318671"/>
                </a:cubicBezTo>
                <a:cubicBezTo>
                  <a:pt x="157458" y="2187845"/>
                  <a:pt x="70113" y="2049352"/>
                  <a:pt x="675" y="1904648"/>
                </a:cubicBezTo>
                <a:cubicBezTo>
                  <a:pt x="104" y="1903524"/>
                  <a:pt x="-372" y="1902400"/>
                  <a:pt x="-943" y="1901276"/>
                </a:cubicBezTo>
                <a:cubicBezTo>
                  <a:pt x="-372" y="1900152"/>
                  <a:pt x="104" y="1899028"/>
                  <a:pt x="675" y="1897904"/>
                </a:cubicBezTo>
                <a:cubicBezTo>
                  <a:pt x="69827" y="1753200"/>
                  <a:pt x="120215" y="1605925"/>
                  <a:pt x="153361" y="1458078"/>
                </a:cubicBezTo>
                <a:cubicBezTo>
                  <a:pt x="832494" y="1384373"/>
                  <a:pt x="1488290" y="679590"/>
                  <a:pt x="1463811" y="629"/>
                </a:cubicBezTo>
                <a:cubicBezTo>
                  <a:pt x="1611448" y="51854"/>
                  <a:pt x="1753466" y="121853"/>
                  <a:pt x="1888245" y="208579"/>
                </a:cubicBezTo>
                <a:cubicBezTo>
                  <a:pt x="2040264" y="157934"/>
                  <a:pt x="2191141" y="89107"/>
                  <a:pt x="2338872" y="629"/>
                </a:cubicBezTo>
                <a:close/>
              </a:path>
            </a:pathLst>
          </a:custGeom>
          <a:solidFill>
            <a:srgbClr val="EC9A00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5" name="Voľný tvar: obrazec 94">
            <a:extLst>
              <a:ext uri="{FF2B5EF4-FFF2-40B4-BE49-F238E27FC236}">
                <a16:creationId xmlns:a16="http://schemas.microsoft.com/office/drawing/2014/main" id="{33150B1A-2F69-D2D5-CD39-5FF3C4CCFBEA}"/>
              </a:ext>
            </a:extLst>
          </p:cNvPr>
          <p:cNvSpPr/>
          <p:nvPr/>
        </p:nvSpPr>
        <p:spPr>
          <a:xfrm>
            <a:off x="8446428" y="3791470"/>
            <a:ext cx="2165971" cy="2103524"/>
          </a:xfrm>
          <a:custGeom>
            <a:avLst/>
            <a:gdLst>
              <a:gd name="csX0" fmla="*/ 1461049 w 1707356"/>
              <a:gd name="csY0" fmla="*/ 27623 h 1658131"/>
              <a:gd name="csX1" fmla="*/ 1706413 w 1707356"/>
              <a:gd name="csY1" fmla="*/ 629 h 1658131"/>
              <a:gd name="csX2" fmla="*/ 1695174 w 1707356"/>
              <a:gd name="csY2" fmla="*/ 51654 h 1658131"/>
              <a:gd name="csX3" fmla="*/ 1503436 w 1707356"/>
              <a:gd name="csY3" fmla="*/ 67037 h 1658131"/>
              <a:gd name="csX4" fmla="*/ 1670599 w 1707356"/>
              <a:gd name="csY4" fmla="*/ 162697 h 1658131"/>
              <a:gd name="csX5" fmla="*/ 1659265 w 1707356"/>
              <a:gd name="csY5" fmla="*/ 213732 h 1658131"/>
              <a:gd name="csX6" fmla="*/ 1448572 w 1707356"/>
              <a:gd name="csY6" fmla="*/ 84078 h 1658131"/>
              <a:gd name="csX7" fmla="*/ 1427522 w 1707356"/>
              <a:gd name="csY7" fmla="*/ 171660 h 1658131"/>
              <a:gd name="csX8" fmla="*/ 1463907 w 1707356"/>
              <a:gd name="csY8" fmla="*/ 184300 h 1658131"/>
              <a:gd name="csX9" fmla="*/ 1574017 w 1707356"/>
              <a:gd name="csY9" fmla="*/ 338328 h 1658131"/>
              <a:gd name="csX10" fmla="*/ 1606973 w 1707356"/>
              <a:gd name="csY10" fmla="*/ 243354 h 1658131"/>
              <a:gd name="csX11" fmla="*/ 1645359 w 1707356"/>
              <a:gd name="csY11" fmla="*/ 256680 h 1658131"/>
              <a:gd name="csX12" fmla="*/ 1592495 w 1707356"/>
              <a:gd name="csY12" fmla="*/ 409061 h 1658131"/>
              <a:gd name="csX13" fmla="*/ 1558014 w 1707356"/>
              <a:gd name="csY13" fmla="*/ 397097 h 1658131"/>
              <a:gd name="csX14" fmla="*/ 1446572 w 1707356"/>
              <a:gd name="csY14" fmla="*/ 240592 h 1658131"/>
              <a:gd name="csX15" fmla="*/ 1407519 w 1707356"/>
              <a:gd name="csY15" fmla="*/ 353121 h 1658131"/>
              <a:gd name="csX16" fmla="*/ 1369134 w 1707356"/>
              <a:gd name="csY16" fmla="*/ 339795 h 1658131"/>
              <a:gd name="csX17" fmla="*/ 1355513 w 1707356"/>
              <a:gd name="csY17" fmla="*/ 373676 h 1658131"/>
              <a:gd name="csX18" fmla="*/ 1564967 w 1707356"/>
              <a:gd name="csY18" fmla="*/ 477355 h 1658131"/>
              <a:gd name="csX19" fmla="*/ 1526392 w 1707356"/>
              <a:gd name="csY19" fmla="*/ 555317 h 1658131"/>
              <a:gd name="csX20" fmla="*/ 1485529 w 1707356"/>
              <a:gd name="csY20" fmla="*/ 606581 h 1658131"/>
              <a:gd name="csX21" fmla="*/ 1431617 w 1707356"/>
              <a:gd name="csY21" fmla="*/ 625431 h 1658131"/>
              <a:gd name="csX22" fmla="*/ 1369323 w 1707356"/>
              <a:gd name="csY22" fmla="*/ 610305 h 1658131"/>
              <a:gd name="csX23" fmla="*/ 1318365 w 1707356"/>
              <a:gd name="csY23" fmla="*/ 569195 h 1658131"/>
              <a:gd name="csX24" fmla="*/ 1300744 w 1707356"/>
              <a:gd name="csY24" fmla="*/ 514750 h 1658131"/>
              <a:gd name="csX25" fmla="*/ 1316936 w 1707356"/>
              <a:gd name="csY25" fmla="*/ 451638 h 1658131"/>
              <a:gd name="csX26" fmla="*/ 1370277 w 1707356"/>
              <a:gd name="csY26" fmla="*/ 435426 h 1658131"/>
              <a:gd name="csX27" fmla="*/ 1355608 w 1707356"/>
              <a:gd name="csY27" fmla="*/ 464992 h 1658131"/>
              <a:gd name="csX28" fmla="*/ 1344845 w 1707356"/>
              <a:gd name="csY28" fmla="*/ 505568 h 1658131"/>
              <a:gd name="csX29" fmla="*/ 1356751 w 1707356"/>
              <a:gd name="csY29" fmla="*/ 538991 h 1658131"/>
              <a:gd name="csX30" fmla="*/ 1391898 w 1707356"/>
              <a:gd name="csY30" fmla="*/ 565480 h 1658131"/>
              <a:gd name="csX31" fmla="*/ 1433046 w 1707356"/>
              <a:gd name="csY31" fmla="*/ 575958 h 1658131"/>
              <a:gd name="csX32" fmla="*/ 1466955 w 1707356"/>
              <a:gd name="csY32" fmla="*/ 564642 h 1658131"/>
              <a:gd name="csX33" fmla="*/ 1492291 w 1707356"/>
              <a:gd name="csY33" fmla="*/ 532629 h 1658131"/>
              <a:gd name="csX34" fmla="*/ 1506865 w 1707356"/>
              <a:gd name="csY34" fmla="*/ 503063 h 1658131"/>
              <a:gd name="csX35" fmla="*/ 1239403 w 1707356"/>
              <a:gd name="csY35" fmla="*/ 596722 h 1658131"/>
              <a:gd name="csX36" fmla="*/ 1433903 w 1707356"/>
              <a:gd name="csY36" fmla="*/ 726301 h 1658131"/>
              <a:gd name="csX37" fmla="*/ 1346940 w 1707356"/>
              <a:gd name="csY37" fmla="*/ 856784 h 1658131"/>
              <a:gd name="csX38" fmla="*/ 1313316 w 1707356"/>
              <a:gd name="csY38" fmla="*/ 834352 h 1658131"/>
              <a:gd name="csX39" fmla="*/ 1373134 w 1707356"/>
              <a:gd name="csY39" fmla="*/ 744474 h 1658131"/>
              <a:gd name="csX40" fmla="*/ 1327985 w 1707356"/>
              <a:gd name="csY40" fmla="*/ 714347 h 1658131"/>
              <a:gd name="csX41" fmla="*/ 1273693 w 1707356"/>
              <a:gd name="csY41" fmla="*/ 795843 h 1658131"/>
              <a:gd name="csX42" fmla="*/ 1241117 w 1707356"/>
              <a:gd name="csY42" fmla="*/ 774183 h 1658131"/>
              <a:gd name="csX43" fmla="*/ 1295410 w 1707356"/>
              <a:gd name="csY43" fmla="*/ 692677 h 1658131"/>
              <a:gd name="csX44" fmla="*/ 1245975 w 1707356"/>
              <a:gd name="csY44" fmla="*/ 659759 h 1658131"/>
              <a:gd name="csX45" fmla="*/ 1186158 w 1707356"/>
              <a:gd name="csY45" fmla="*/ 749637 h 1658131"/>
              <a:gd name="csX46" fmla="*/ 1152440 w 1707356"/>
              <a:gd name="csY46" fmla="*/ 727205 h 1658131"/>
              <a:gd name="csX47" fmla="*/ 1123484 w 1707356"/>
              <a:gd name="csY47" fmla="*/ 764410 h 1658131"/>
              <a:gd name="csX48" fmla="*/ 1302459 w 1707356"/>
              <a:gd name="csY48" fmla="*/ 914610 h 1658131"/>
              <a:gd name="csX49" fmla="*/ 1271121 w 1707356"/>
              <a:gd name="csY49" fmla="*/ 951996 h 1658131"/>
              <a:gd name="csX50" fmla="*/ 1124913 w 1707356"/>
              <a:gd name="csY50" fmla="*/ 829352 h 1658131"/>
              <a:gd name="csX51" fmla="*/ 1061571 w 1707356"/>
              <a:gd name="csY51" fmla="*/ 904913 h 1658131"/>
              <a:gd name="csX52" fmla="*/ 1028710 w 1707356"/>
              <a:gd name="csY52" fmla="*/ 877358 h 1658131"/>
              <a:gd name="csX53" fmla="*/ 1020422 w 1707356"/>
              <a:gd name="csY53" fmla="*/ 887902 h 1658131"/>
              <a:gd name="csX54" fmla="*/ 1121007 w 1707356"/>
              <a:gd name="csY54" fmla="*/ 1114987 h 1658131"/>
              <a:gd name="csX55" fmla="*/ 1083955 w 1707356"/>
              <a:gd name="csY55" fmla="*/ 1150354 h 1658131"/>
              <a:gd name="csX56" fmla="*/ 861641 w 1707356"/>
              <a:gd name="csY56" fmla="*/ 1039435 h 1658131"/>
              <a:gd name="csX57" fmla="*/ 898408 w 1707356"/>
              <a:gd name="csY57" fmla="*/ 1004307 h 1658131"/>
              <a:gd name="csX58" fmla="*/ 945937 w 1707356"/>
              <a:gd name="csY58" fmla="*/ 1029977 h 1658131"/>
              <a:gd name="csX59" fmla="*/ 1006993 w 1707356"/>
              <a:gd name="csY59" fmla="*/ 971712 h 1658131"/>
              <a:gd name="csX60" fmla="*/ 983942 w 1707356"/>
              <a:gd name="csY60" fmla="*/ 922668 h 1658131"/>
              <a:gd name="csX61" fmla="*/ 1026519 w 1707356"/>
              <a:gd name="csY61" fmla="*/ 1009012 h 1658131"/>
              <a:gd name="csX62" fmla="*/ 982609 w 1707356"/>
              <a:gd name="csY62" fmla="*/ 1050970 h 1658131"/>
              <a:gd name="csX63" fmla="*/ 1069192 w 1707356"/>
              <a:gd name="csY63" fmla="*/ 1097699 h 1658131"/>
              <a:gd name="csX64" fmla="*/ 1131675 w 1707356"/>
              <a:gd name="csY64" fmla="*/ 1130713 h 1658131"/>
              <a:gd name="csX65" fmla="*/ 1141295 w 1707356"/>
              <a:gd name="csY65" fmla="*/ 1188044 h 1658131"/>
              <a:gd name="csX66" fmla="*/ 1105577 w 1707356"/>
              <a:gd name="csY66" fmla="*/ 1222086 h 1658131"/>
              <a:gd name="csX67" fmla="*/ 1107006 w 1707356"/>
              <a:gd name="csY67" fmla="*/ 1154211 h 1658131"/>
              <a:gd name="csX68" fmla="*/ 808111 w 1707356"/>
              <a:gd name="csY68" fmla="*/ 1077735 h 1658131"/>
              <a:gd name="csX69" fmla="*/ 1012326 w 1707356"/>
              <a:gd name="csY69" fmla="*/ 1216429 h 1658131"/>
              <a:gd name="csX70" fmla="*/ 970607 w 1707356"/>
              <a:gd name="csY70" fmla="*/ 1247918 h 1658131"/>
              <a:gd name="csX71" fmla="*/ 814778 w 1707356"/>
              <a:gd name="csY71" fmla="*/ 1135190 h 1658131"/>
              <a:gd name="csX72" fmla="*/ 879835 w 1707356"/>
              <a:gd name="csY72" fmla="*/ 1316451 h 1658131"/>
              <a:gd name="csX73" fmla="*/ 838115 w 1707356"/>
              <a:gd name="csY73" fmla="*/ 1347950 h 1658131"/>
              <a:gd name="csX74" fmla="*/ 762010 w 1707356"/>
              <a:gd name="csY74" fmla="*/ 1112577 h 1658131"/>
              <a:gd name="csX75" fmla="*/ 708385 w 1707356"/>
              <a:gd name="csY75" fmla="*/ 1153554 h 1658131"/>
              <a:gd name="csX76" fmla="*/ 753342 w 1707356"/>
              <a:gd name="csY76" fmla="*/ 1397813 h 1658131"/>
              <a:gd name="csX77" fmla="*/ 709051 w 1707356"/>
              <a:gd name="csY77" fmla="*/ 1423588 h 1658131"/>
              <a:gd name="csX78" fmla="*/ 518741 w 1707356"/>
              <a:gd name="csY78" fmla="*/ 1263987 h 1658131"/>
              <a:gd name="csX79" fmla="*/ 562652 w 1707356"/>
              <a:gd name="csY79" fmla="*/ 1238384 h 1658131"/>
              <a:gd name="csX80" fmla="*/ 602942 w 1707356"/>
              <a:gd name="csY80" fmla="*/ 1274417 h 1658131"/>
              <a:gd name="csX81" fmla="*/ 675904 w 1707356"/>
              <a:gd name="csY81" fmla="*/ 1231954 h 1658131"/>
              <a:gd name="csX82" fmla="*/ 664855 w 1707356"/>
              <a:gd name="csY82" fmla="*/ 1178891 h 1658131"/>
              <a:gd name="csX83" fmla="*/ 686191 w 1707356"/>
              <a:gd name="csY83" fmla="*/ 1272778 h 1658131"/>
              <a:gd name="csX84" fmla="*/ 633612 w 1707356"/>
              <a:gd name="csY84" fmla="*/ 1303354 h 1658131"/>
              <a:gd name="csX85" fmla="*/ 706956 w 1707356"/>
              <a:gd name="csY85" fmla="*/ 1368943 h 1658131"/>
              <a:gd name="csX86" fmla="*/ 492643 w 1707356"/>
              <a:gd name="csY86" fmla="*/ 1276207 h 1658131"/>
              <a:gd name="csX87" fmla="*/ 582178 w 1707356"/>
              <a:gd name="csY87" fmla="*/ 1492111 h 1658131"/>
              <a:gd name="csX88" fmla="*/ 537982 w 1707356"/>
              <a:gd name="csY88" fmla="*/ 1510389 h 1658131"/>
              <a:gd name="csX89" fmla="*/ 378438 w 1707356"/>
              <a:gd name="csY89" fmla="*/ 1406052 h 1658131"/>
              <a:gd name="csX90" fmla="*/ 438731 w 1707356"/>
              <a:gd name="csY90" fmla="*/ 1551537 h 1658131"/>
              <a:gd name="csX91" fmla="*/ 396250 w 1707356"/>
              <a:gd name="csY91" fmla="*/ 1569158 h 1658131"/>
              <a:gd name="csX92" fmla="*/ 306715 w 1707356"/>
              <a:gd name="csY92" fmla="*/ 1353255 h 1658131"/>
              <a:gd name="csX93" fmla="*/ 351006 w 1707356"/>
              <a:gd name="csY93" fmla="*/ 1334901 h 1658131"/>
              <a:gd name="csX94" fmla="*/ 511121 w 1707356"/>
              <a:gd name="csY94" fmla="*/ 1440133 h 1658131"/>
              <a:gd name="csX95" fmla="*/ 450447 w 1707356"/>
              <a:gd name="csY95" fmla="*/ 1293686 h 1658131"/>
              <a:gd name="csX96" fmla="*/ 252898 w 1707356"/>
              <a:gd name="csY96" fmla="*/ 1368314 h 1658131"/>
              <a:gd name="csX97" fmla="*/ 319955 w 1707356"/>
              <a:gd name="csY97" fmla="*/ 1592190 h 1658131"/>
              <a:gd name="csX98" fmla="*/ 273187 w 1707356"/>
              <a:gd name="csY98" fmla="*/ 1606192 h 1658131"/>
              <a:gd name="csX99" fmla="*/ 206130 w 1707356"/>
              <a:gd name="csY99" fmla="*/ 1382326 h 1658131"/>
              <a:gd name="csX100" fmla="*/ 152600 w 1707356"/>
              <a:gd name="csY100" fmla="*/ 1398089 h 1658131"/>
              <a:gd name="csX101" fmla="*/ 200035 w 1707356"/>
              <a:gd name="csY101" fmla="*/ 1626927 h 1658131"/>
              <a:gd name="csX102" fmla="*/ 46491 w 1707356"/>
              <a:gd name="csY102" fmla="*/ 1658760 h 1658131"/>
              <a:gd name="csX103" fmla="*/ 38300 w 1707356"/>
              <a:gd name="csY103" fmla="*/ 1619146 h 1658131"/>
              <a:gd name="csX104" fmla="*/ 144028 w 1707356"/>
              <a:gd name="csY104" fmla="*/ 1597219 h 1658131"/>
              <a:gd name="csX105" fmla="*/ 132979 w 1707356"/>
              <a:gd name="csY105" fmla="*/ 1544003 h 1658131"/>
              <a:gd name="csX106" fmla="*/ 37062 w 1707356"/>
              <a:gd name="csY106" fmla="*/ 1563891 h 1658131"/>
              <a:gd name="csX107" fmla="*/ 29156 w 1707356"/>
              <a:gd name="csY107" fmla="*/ 1525639 h 1658131"/>
              <a:gd name="csX108" fmla="*/ 125072 w 1707356"/>
              <a:gd name="csY108" fmla="*/ 1505750 h 1658131"/>
              <a:gd name="csX109" fmla="*/ 112977 w 1707356"/>
              <a:gd name="csY109" fmla="*/ 1447610 h 1658131"/>
              <a:gd name="csX110" fmla="*/ 7248 w 1707356"/>
              <a:gd name="csY110" fmla="*/ 1469536 h 1658131"/>
              <a:gd name="csX111" fmla="*/ -943 w 1707356"/>
              <a:gd name="csY111" fmla="*/ 1429922 h 1658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</a:cxnLst>
            <a:rect l="l" t="t" r="r" b="b"/>
            <a:pathLst>
              <a:path w="1707356" h="1658131">
                <a:moveTo>
                  <a:pt x="1461049" y="27623"/>
                </a:moveTo>
                <a:lnTo>
                  <a:pt x="1706413" y="629"/>
                </a:lnTo>
                <a:lnTo>
                  <a:pt x="1695174" y="51654"/>
                </a:lnTo>
                <a:lnTo>
                  <a:pt x="1503436" y="67037"/>
                </a:lnTo>
                <a:lnTo>
                  <a:pt x="1670599" y="162697"/>
                </a:lnTo>
                <a:lnTo>
                  <a:pt x="1659265" y="213732"/>
                </a:lnTo>
                <a:lnTo>
                  <a:pt x="1448572" y="84078"/>
                </a:lnTo>
                <a:close/>
                <a:moveTo>
                  <a:pt x="1427522" y="171660"/>
                </a:moveTo>
                <a:lnTo>
                  <a:pt x="1463907" y="184300"/>
                </a:lnTo>
                <a:lnTo>
                  <a:pt x="1574017" y="338328"/>
                </a:lnTo>
                <a:lnTo>
                  <a:pt x="1606973" y="243354"/>
                </a:lnTo>
                <a:lnTo>
                  <a:pt x="1645359" y="256680"/>
                </a:lnTo>
                <a:lnTo>
                  <a:pt x="1592495" y="409061"/>
                </a:lnTo>
                <a:lnTo>
                  <a:pt x="1558014" y="397097"/>
                </a:lnTo>
                <a:lnTo>
                  <a:pt x="1446572" y="240592"/>
                </a:lnTo>
                <a:lnTo>
                  <a:pt x="1407519" y="353121"/>
                </a:lnTo>
                <a:lnTo>
                  <a:pt x="1369134" y="339795"/>
                </a:lnTo>
                <a:close/>
                <a:moveTo>
                  <a:pt x="1355513" y="373676"/>
                </a:moveTo>
                <a:lnTo>
                  <a:pt x="1564967" y="477355"/>
                </a:lnTo>
                <a:lnTo>
                  <a:pt x="1526392" y="555317"/>
                </a:lnTo>
                <a:cubicBezTo>
                  <a:pt x="1515247" y="577730"/>
                  <a:pt x="1501626" y="594808"/>
                  <a:pt x="1485529" y="606581"/>
                </a:cubicBezTo>
                <a:cubicBezTo>
                  <a:pt x="1469336" y="618449"/>
                  <a:pt x="1451335" y="624726"/>
                  <a:pt x="1431617" y="625431"/>
                </a:cubicBezTo>
                <a:cubicBezTo>
                  <a:pt x="1411901" y="626126"/>
                  <a:pt x="1391136" y="621088"/>
                  <a:pt x="1369323" y="610305"/>
                </a:cubicBezTo>
                <a:cubicBezTo>
                  <a:pt x="1346844" y="599161"/>
                  <a:pt x="1329891" y="585455"/>
                  <a:pt x="1318365" y="569195"/>
                </a:cubicBezTo>
                <a:cubicBezTo>
                  <a:pt x="1306935" y="552936"/>
                  <a:pt x="1301125" y="534791"/>
                  <a:pt x="1300744" y="514750"/>
                </a:cubicBezTo>
                <a:cubicBezTo>
                  <a:pt x="1300553" y="494881"/>
                  <a:pt x="1305888" y="473840"/>
                  <a:pt x="1316936" y="451638"/>
                </a:cubicBezTo>
                <a:close/>
                <a:moveTo>
                  <a:pt x="1370277" y="435426"/>
                </a:moveTo>
                <a:lnTo>
                  <a:pt x="1355608" y="464992"/>
                </a:lnTo>
                <a:cubicBezTo>
                  <a:pt x="1348273" y="479832"/>
                  <a:pt x="1344749" y="493357"/>
                  <a:pt x="1344845" y="505568"/>
                </a:cubicBezTo>
                <a:cubicBezTo>
                  <a:pt x="1345035" y="517941"/>
                  <a:pt x="1349035" y="529086"/>
                  <a:pt x="1356751" y="538991"/>
                </a:cubicBezTo>
                <a:cubicBezTo>
                  <a:pt x="1364656" y="548955"/>
                  <a:pt x="1376373" y="557784"/>
                  <a:pt x="1391898" y="565480"/>
                </a:cubicBezTo>
                <a:cubicBezTo>
                  <a:pt x="1406757" y="572824"/>
                  <a:pt x="1420473" y="576320"/>
                  <a:pt x="1433046" y="575958"/>
                </a:cubicBezTo>
                <a:cubicBezTo>
                  <a:pt x="1445714" y="575748"/>
                  <a:pt x="1456954" y="571977"/>
                  <a:pt x="1466955" y="564642"/>
                </a:cubicBezTo>
                <a:cubicBezTo>
                  <a:pt x="1476861" y="557298"/>
                  <a:pt x="1485338" y="546630"/>
                  <a:pt x="1492291" y="532629"/>
                </a:cubicBezTo>
                <a:lnTo>
                  <a:pt x="1506865" y="503063"/>
                </a:lnTo>
                <a:close/>
                <a:moveTo>
                  <a:pt x="1239403" y="596722"/>
                </a:moveTo>
                <a:lnTo>
                  <a:pt x="1433903" y="726301"/>
                </a:lnTo>
                <a:lnTo>
                  <a:pt x="1346940" y="856784"/>
                </a:lnTo>
                <a:lnTo>
                  <a:pt x="1313316" y="834352"/>
                </a:lnTo>
                <a:lnTo>
                  <a:pt x="1373134" y="744474"/>
                </a:lnTo>
                <a:lnTo>
                  <a:pt x="1327985" y="714347"/>
                </a:lnTo>
                <a:lnTo>
                  <a:pt x="1273693" y="795843"/>
                </a:lnTo>
                <a:lnTo>
                  <a:pt x="1241117" y="774183"/>
                </a:lnTo>
                <a:lnTo>
                  <a:pt x="1295410" y="692677"/>
                </a:lnTo>
                <a:lnTo>
                  <a:pt x="1245975" y="659759"/>
                </a:lnTo>
                <a:lnTo>
                  <a:pt x="1186158" y="749637"/>
                </a:lnTo>
                <a:lnTo>
                  <a:pt x="1152440" y="727205"/>
                </a:lnTo>
                <a:close/>
                <a:moveTo>
                  <a:pt x="1123484" y="764410"/>
                </a:moveTo>
                <a:lnTo>
                  <a:pt x="1302459" y="914610"/>
                </a:lnTo>
                <a:lnTo>
                  <a:pt x="1271121" y="951996"/>
                </a:lnTo>
                <a:lnTo>
                  <a:pt x="1124913" y="829352"/>
                </a:lnTo>
                <a:lnTo>
                  <a:pt x="1061571" y="904913"/>
                </a:lnTo>
                <a:lnTo>
                  <a:pt x="1028710" y="877358"/>
                </a:lnTo>
                <a:close/>
                <a:moveTo>
                  <a:pt x="1020422" y="887902"/>
                </a:moveTo>
                <a:lnTo>
                  <a:pt x="1121007" y="1114987"/>
                </a:lnTo>
                <a:lnTo>
                  <a:pt x="1083955" y="1150354"/>
                </a:lnTo>
                <a:lnTo>
                  <a:pt x="861641" y="1039435"/>
                </a:lnTo>
                <a:lnTo>
                  <a:pt x="898408" y="1004307"/>
                </a:lnTo>
                <a:lnTo>
                  <a:pt x="945937" y="1029977"/>
                </a:lnTo>
                <a:lnTo>
                  <a:pt x="1006993" y="971712"/>
                </a:lnTo>
                <a:lnTo>
                  <a:pt x="983942" y="922668"/>
                </a:lnTo>
                <a:close/>
                <a:moveTo>
                  <a:pt x="1026519" y="1009012"/>
                </a:moveTo>
                <a:lnTo>
                  <a:pt x="982609" y="1050970"/>
                </a:lnTo>
                <a:lnTo>
                  <a:pt x="1069192" y="1097699"/>
                </a:lnTo>
                <a:close/>
                <a:moveTo>
                  <a:pt x="1131675" y="1130713"/>
                </a:moveTo>
                <a:lnTo>
                  <a:pt x="1141295" y="1188044"/>
                </a:lnTo>
                <a:lnTo>
                  <a:pt x="1105577" y="1222086"/>
                </a:lnTo>
                <a:lnTo>
                  <a:pt x="1107006" y="1154211"/>
                </a:lnTo>
                <a:close/>
                <a:moveTo>
                  <a:pt x="808111" y="1077735"/>
                </a:moveTo>
                <a:lnTo>
                  <a:pt x="1012326" y="1216429"/>
                </a:lnTo>
                <a:lnTo>
                  <a:pt x="970607" y="1247918"/>
                </a:lnTo>
                <a:lnTo>
                  <a:pt x="814778" y="1135190"/>
                </a:lnTo>
                <a:lnTo>
                  <a:pt x="879835" y="1316451"/>
                </a:lnTo>
                <a:lnTo>
                  <a:pt x="838115" y="1347950"/>
                </a:lnTo>
                <a:lnTo>
                  <a:pt x="762010" y="1112577"/>
                </a:lnTo>
                <a:close/>
                <a:moveTo>
                  <a:pt x="708385" y="1153554"/>
                </a:moveTo>
                <a:lnTo>
                  <a:pt x="753342" y="1397813"/>
                </a:lnTo>
                <a:lnTo>
                  <a:pt x="709051" y="1423588"/>
                </a:lnTo>
                <a:lnTo>
                  <a:pt x="518741" y="1263987"/>
                </a:lnTo>
                <a:lnTo>
                  <a:pt x="562652" y="1238384"/>
                </a:lnTo>
                <a:lnTo>
                  <a:pt x="602942" y="1274417"/>
                </a:lnTo>
                <a:lnTo>
                  <a:pt x="675904" y="1231954"/>
                </a:lnTo>
                <a:lnTo>
                  <a:pt x="664855" y="1178891"/>
                </a:lnTo>
                <a:close/>
                <a:moveTo>
                  <a:pt x="686191" y="1272778"/>
                </a:moveTo>
                <a:lnTo>
                  <a:pt x="633612" y="1303354"/>
                </a:lnTo>
                <a:lnTo>
                  <a:pt x="706956" y="1368943"/>
                </a:lnTo>
                <a:close/>
                <a:moveTo>
                  <a:pt x="492643" y="1276207"/>
                </a:moveTo>
                <a:lnTo>
                  <a:pt x="582178" y="1492111"/>
                </a:lnTo>
                <a:lnTo>
                  <a:pt x="537982" y="1510389"/>
                </a:lnTo>
                <a:lnTo>
                  <a:pt x="378438" y="1406052"/>
                </a:lnTo>
                <a:lnTo>
                  <a:pt x="438731" y="1551537"/>
                </a:lnTo>
                <a:lnTo>
                  <a:pt x="396250" y="1569158"/>
                </a:lnTo>
                <a:lnTo>
                  <a:pt x="306715" y="1353255"/>
                </a:lnTo>
                <a:lnTo>
                  <a:pt x="351006" y="1334901"/>
                </a:lnTo>
                <a:lnTo>
                  <a:pt x="511121" y="1440133"/>
                </a:lnTo>
                <a:lnTo>
                  <a:pt x="450447" y="1293686"/>
                </a:lnTo>
                <a:close/>
                <a:moveTo>
                  <a:pt x="252898" y="1368314"/>
                </a:moveTo>
                <a:lnTo>
                  <a:pt x="319955" y="1592190"/>
                </a:lnTo>
                <a:lnTo>
                  <a:pt x="273187" y="1606192"/>
                </a:lnTo>
                <a:lnTo>
                  <a:pt x="206130" y="1382326"/>
                </a:lnTo>
                <a:close/>
                <a:moveTo>
                  <a:pt x="152600" y="1398089"/>
                </a:moveTo>
                <a:lnTo>
                  <a:pt x="200035" y="1626927"/>
                </a:lnTo>
                <a:lnTo>
                  <a:pt x="46491" y="1658760"/>
                </a:lnTo>
                <a:lnTo>
                  <a:pt x="38300" y="1619146"/>
                </a:lnTo>
                <a:lnTo>
                  <a:pt x="144028" y="1597219"/>
                </a:lnTo>
                <a:lnTo>
                  <a:pt x="132979" y="1544003"/>
                </a:lnTo>
                <a:lnTo>
                  <a:pt x="37062" y="1563891"/>
                </a:lnTo>
                <a:lnTo>
                  <a:pt x="29156" y="1525639"/>
                </a:lnTo>
                <a:lnTo>
                  <a:pt x="125072" y="1505750"/>
                </a:lnTo>
                <a:lnTo>
                  <a:pt x="112977" y="1447610"/>
                </a:lnTo>
                <a:lnTo>
                  <a:pt x="7248" y="1469536"/>
                </a:lnTo>
                <a:lnTo>
                  <a:pt x="-943" y="14299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6" name="Voľný tvar: obrazec 95">
            <a:extLst>
              <a:ext uri="{FF2B5EF4-FFF2-40B4-BE49-F238E27FC236}">
                <a16:creationId xmlns:a16="http://schemas.microsoft.com/office/drawing/2014/main" id="{96492529-A194-4B8D-6DC0-BAC1F1C2A1CA}"/>
              </a:ext>
            </a:extLst>
          </p:cNvPr>
          <p:cNvSpPr/>
          <p:nvPr/>
        </p:nvSpPr>
        <p:spPr>
          <a:xfrm>
            <a:off x="5743237" y="4250583"/>
            <a:ext cx="1472969" cy="1468292"/>
          </a:xfrm>
          <a:custGeom>
            <a:avLst/>
            <a:gdLst>
              <a:gd name="csX0" fmla="*/ 1160145 w 1161088"/>
              <a:gd name="csY0" fmla="*/ 951234 h 1157401"/>
              <a:gd name="csX1" fmla="*/ 1143477 w 1161088"/>
              <a:gd name="csY1" fmla="*/ 985981 h 1157401"/>
              <a:gd name="csX2" fmla="*/ 977932 w 1161088"/>
              <a:gd name="csY2" fmla="*/ 1077849 h 1157401"/>
              <a:gd name="csX3" fmla="*/ 1068515 w 1161088"/>
              <a:gd name="csY3" fmla="*/ 1121407 h 1157401"/>
              <a:gd name="csX4" fmla="*/ 1050894 w 1161088"/>
              <a:gd name="csY4" fmla="*/ 1158031 h 1157401"/>
              <a:gd name="csX5" fmla="*/ 905542 w 1161088"/>
              <a:gd name="csY5" fmla="*/ 1088127 h 1157401"/>
              <a:gd name="csX6" fmla="*/ 921353 w 1161088"/>
              <a:gd name="csY6" fmla="*/ 1055266 h 1157401"/>
              <a:gd name="csX7" fmla="*/ 1089565 w 1161088"/>
              <a:gd name="csY7" fmla="*/ 962349 h 1157401"/>
              <a:gd name="csX8" fmla="*/ 982218 w 1161088"/>
              <a:gd name="csY8" fmla="*/ 910733 h 1157401"/>
              <a:gd name="csX9" fmla="*/ 999745 w 1161088"/>
              <a:gd name="csY9" fmla="*/ 874119 h 1157401"/>
              <a:gd name="csX10" fmla="*/ 967644 w 1161088"/>
              <a:gd name="csY10" fmla="*/ 856736 h 1157401"/>
              <a:gd name="csX11" fmla="*/ 840867 w 1161088"/>
              <a:gd name="csY11" fmla="*/ 1053037 h 1157401"/>
              <a:gd name="csX12" fmla="*/ 767715 w 1161088"/>
              <a:gd name="csY12" fmla="*/ 1005821 h 1157401"/>
              <a:gd name="csX13" fmla="*/ 721519 w 1161088"/>
              <a:gd name="csY13" fmla="*/ 959387 h 1157401"/>
              <a:gd name="csX14" fmla="*/ 708851 w 1161088"/>
              <a:gd name="csY14" fmla="*/ 903694 h 1157401"/>
              <a:gd name="csX15" fmla="*/ 731044 w 1161088"/>
              <a:gd name="csY15" fmla="*/ 843563 h 1157401"/>
              <a:gd name="csX16" fmla="*/ 777621 w 1161088"/>
              <a:gd name="csY16" fmla="*/ 797624 h 1157401"/>
              <a:gd name="csX17" fmla="*/ 833723 w 1161088"/>
              <a:gd name="csY17" fmla="*/ 786318 h 1157401"/>
              <a:gd name="csX18" fmla="*/ 894588 w 1161088"/>
              <a:gd name="csY18" fmla="*/ 809530 h 1157401"/>
              <a:gd name="csX19" fmla="*/ 904589 w 1161088"/>
              <a:gd name="csY19" fmla="*/ 864385 h 1157401"/>
              <a:gd name="csX20" fmla="*/ 876967 w 1161088"/>
              <a:gd name="csY20" fmla="*/ 846478 h 1157401"/>
              <a:gd name="csX21" fmla="*/ 837820 w 1161088"/>
              <a:gd name="csY21" fmla="*/ 831152 h 1157401"/>
              <a:gd name="csX22" fmla="*/ 803244 w 1161088"/>
              <a:gd name="csY22" fmla="*/ 839201 h 1157401"/>
              <a:gd name="csX23" fmla="*/ 772954 w 1161088"/>
              <a:gd name="csY23" fmla="*/ 871090 h 1157401"/>
              <a:gd name="csX24" fmla="*/ 757905 w 1161088"/>
              <a:gd name="csY24" fmla="*/ 910752 h 1157401"/>
              <a:gd name="csX25" fmla="*/ 765238 w 1161088"/>
              <a:gd name="csY25" fmla="*/ 945709 h 1157401"/>
              <a:gd name="csX26" fmla="*/ 794194 w 1161088"/>
              <a:gd name="csY26" fmla="*/ 974522 h 1157401"/>
              <a:gd name="csX27" fmla="*/ 821913 w 1161088"/>
              <a:gd name="csY27" fmla="*/ 992429 h 1157401"/>
              <a:gd name="csX28" fmla="*/ 758952 w 1161088"/>
              <a:gd name="csY28" fmla="*/ 716357 h 1157401"/>
              <a:gd name="csX29" fmla="*/ 607028 w 1161088"/>
              <a:gd name="csY29" fmla="*/ 893950 h 1157401"/>
              <a:gd name="csX30" fmla="*/ 533972 w 1161088"/>
              <a:gd name="csY30" fmla="*/ 831419 h 1157401"/>
              <a:gd name="csX31" fmla="*/ 507492 w 1161088"/>
              <a:gd name="csY31" fmla="*/ 800348 h 1157401"/>
              <a:gd name="csX32" fmla="*/ 499587 w 1161088"/>
              <a:gd name="csY32" fmla="*/ 766610 h 1157401"/>
              <a:gd name="csX33" fmla="*/ 516065 w 1161088"/>
              <a:gd name="csY33" fmla="*/ 731339 h 1157401"/>
              <a:gd name="csX34" fmla="*/ 549688 w 1161088"/>
              <a:gd name="csY34" fmla="*/ 710499 h 1157401"/>
              <a:gd name="csX35" fmla="*/ 591313 w 1161088"/>
              <a:gd name="csY35" fmla="*/ 717100 h 1157401"/>
              <a:gd name="csX36" fmla="*/ 579216 w 1161088"/>
              <a:gd name="csY36" fmla="*/ 694887 h 1157401"/>
              <a:gd name="csX37" fmla="*/ 580073 w 1161088"/>
              <a:gd name="csY37" fmla="*/ 672046 h 1157401"/>
              <a:gd name="csX38" fmla="*/ 590455 w 1161088"/>
              <a:gd name="csY38" fmla="*/ 644386 h 1157401"/>
              <a:gd name="csX39" fmla="*/ 614362 w 1161088"/>
              <a:gd name="csY39" fmla="*/ 592646 h 1157401"/>
              <a:gd name="csX40" fmla="*/ 653130 w 1161088"/>
              <a:gd name="csY40" fmla="*/ 625831 h 1157401"/>
              <a:gd name="csX41" fmla="*/ 632079 w 1161088"/>
              <a:gd name="csY41" fmla="*/ 667246 h 1157401"/>
              <a:gd name="csX42" fmla="*/ 621983 w 1161088"/>
              <a:gd name="csY42" fmla="*/ 691439 h 1157401"/>
              <a:gd name="csX43" fmla="*/ 621983 w 1161088"/>
              <a:gd name="csY43" fmla="*/ 710403 h 1157401"/>
              <a:gd name="csX44" fmla="*/ 634841 w 1161088"/>
              <a:gd name="csY44" fmla="*/ 727872 h 1157401"/>
              <a:gd name="csX45" fmla="*/ 663798 w 1161088"/>
              <a:gd name="csY45" fmla="*/ 752590 h 1157401"/>
              <a:gd name="csX46" fmla="*/ 721900 w 1161088"/>
              <a:gd name="csY46" fmla="*/ 684638 h 1157401"/>
              <a:gd name="csX47" fmla="*/ 637604 w 1161088"/>
              <a:gd name="csY47" fmla="*/ 783203 h 1157401"/>
              <a:gd name="csX48" fmla="*/ 607791 w 1161088"/>
              <a:gd name="csY48" fmla="*/ 757695 h 1157401"/>
              <a:gd name="csX49" fmla="*/ 590455 w 1161088"/>
              <a:gd name="csY49" fmla="*/ 747703 h 1157401"/>
              <a:gd name="csX50" fmla="*/ 573595 w 1161088"/>
              <a:gd name="csY50" fmla="*/ 747665 h 1157401"/>
              <a:gd name="csX51" fmla="*/ 558546 w 1161088"/>
              <a:gd name="csY51" fmla="*/ 758324 h 1157401"/>
              <a:gd name="csX52" fmla="*/ 550545 w 1161088"/>
              <a:gd name="csY52" fmla="*/ 782098 h 1157401"/>
              <a:gd name="csX53" fmla="*/ 564356 w 1161088"/>
              <a:gd name="csY53" fmla="*/ 804177 h 1157401"/>
              <a:gd name="csX54" fmla="*/ 596265 w 1161088"/>
              <a:gd name="csY54" fmla="*/ 831495 h 1157401"/>
              <a:gd name="csX55" fmla="*/ 609220 w 1161088"/>
              <a:gd name="csY55" fmla="*/ 587369 h 1157401"/>
              <a:gd name="csX56" fmla="*/ 380143 w 1161088"/>
              <a:gd name="csY56" fmla="*/ 683362 h 1157401"/>
              <a:gd name="csX57" fmla="*/ 345567 w 1161088"/>
              <a:gd name="csY57" fmla="*/ 645614 h 1157401"/>
              <a:gd name="csX58" fmla="*/ 460915 w 1161088"/>
              <a:gd name="csY58" fmla="*/ 425596 h 1157401"/>
              <a:gd name="csX59" fmla="*/ 495300 w 1161088"/>
              <a:gd name="csY59" fmla="*/ 463096 h 1157401"/>
              <a:gd name="csX60" fmla="*/ 468631 w 1161088"/>
              <a:gd name="csY60" fmla="*/ 510121 h 1157401"/>
              <a:gd name="csX61" fmla="*/ 525685 w 1161088"/>
              <a:gd name="csY61" fmla="*/ 572319 h 1157401"/>
              <a:gd name="csX62" fmla="*/ 575215 w 1161088"/>
              <a:gd name="csY62" fmla="*/ 550260 h 1157401"/>
              <a:gd name="csX63" fmla="*/ 487965 w 1161088"/>
              <a:gd name="csY63" fmla="*/ 591084 h 1157401"/>
              <a:gd name="csX64" fmla="*/ 446913 w 1161088"/>
              <a:gd name="csY64" fmla="*/ 546288 h 1157401"/>
              <a:gd name="csX65" fmla="*/ 398526 w 1161088"/>
              <a:gd name="csY65" fmla="*/ 631927 h 1157401"/>
              <a:gd name="csX66" fmla="*/ 423576 w 1161088"/>
              <a:gd name="csY66" fmla="*/ 371390 h 1157401"/>
              <a:gd name="csX67" fmla="*/ 279940 w 1161088"/>
              <a:gd name="csY67" fmla="*/ 572129 h 1157401"/>
              <a:gd name="csX68" fmla="*/ 249555 w 1161088"/>
              <a:gd name="csY68" fmla="*/ 529667 h 1157401"/>
              <a:gd name="csX69" fmla="*/ 365951 w 1161088"/>
              <a:gd name="csY69" fmla="*/ 376609 h 1157401"/>
              <a:gd name="csX70" fmla="*/ 183166 w 1161088"/>
              <a:gd name="csY70" fmla="*/ 437274 h 1157401"/>
              <a:gd name="csX71" fmla="*/ 152686 w 1161088"/>
              <a:gd name="csY71" fmla="*/ 394812 h 1157401"/>
              <a:gd name="csX72" fmla="*/ 389859 w 1161088"/>
              <a:gd name="csY72" fmla="*/ 324422 h 1157401"/>
              <a:gd name="csX73" fmla="*/ 330232 w 1161088"/>
              <a:gd name="csY73" fmla="*/ 232496 h 1157401"/>
              <a:gd name="csX74" fmla="*/ 128778 w 1161088"/>
              <a:gd name="csY74" fmla="*/ 350930 h 1157401"/>
              <a:gd name="csX75" fmla="*/ 104013 w 1161088"/>
              <a:gd name="csY75" fmla="*/ 308868 h 1157401"/>
              <a:gd name="csX76" fmla="*/ 305563 w 1161088"/>
              <a:gd name="csY76" fmla="*/ 190434 h 1157401"/>
              <a:gd name="csX77" fmla="*/ 277463 w 1161088"/>
              <a:gd name="csY77" fmla="*/ 142171 h 1157401"/>
              <a:gd name="csX78" fmla="*/ 66485 w 1161088"/>
              <a:gd name="csY78" fmla="*/ 242697 h 1157401"/>
              <a:gd name="csX79" fmla="*/ -943 w 1161088"/>
              <a:gd name="csY79" fmla="*/ 101156 h 1157401"/>
              <a:gd name="csX80" fmla="*/ 35576 w 1161088"/>
              <a:gd name="csY80" fmla="*/ 83754 h 1157401"/>
              <a:gd name="csX81" fmla="*/ 82011 w 1161088"/>
              <a:gd name="csY81" fmla="*/ 181252 h 1157401"/>
              <a:gd name="csX82" fmla="*/ 131064 w 1161088"/>
              <a:gd name="csY82" fmla="*/ 157868 h 1157401"/>
              <a:gd name="csX83" fmla="*/ 88964 w 1161088"/>
              <a:gd name="csY83" fmla="*/ 69466 h 1157401"/>
              <a:gd name="csX84" fmla="*/ 124206 w 1161088"/>
              <a:gd name="csY84" fmla="*/ 52664 h 1157401"/>
              <a:gd name="csX85" fmla="*/ 166402 w 1161088"/>
              <a:gd name="csY85" fmla="*/ 141066 h 1157401"/>
              <a:gd name="csX86" fmla="*/ 219932 w 1161088"/>
              <a:gd name="csY86" fmla="*/ 115529 h 1157401"/>
              <a:gd name="csX87" fmla="*/ 173546 w 1161088"/>
              <a:gd name="csY87" fmla="*/ 18031 h 1157401"/>
              <a:gd name="csX88" fmla="*/ 210027 w 1161088"/>
              <a:gd name="csY88" fmla="*/ 629 h 11574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161088" h="1157401">
                <a:moveTo>
                  <a:pt x="1160145" y="951234"/>
                </a:moveTo>
                <a:lnTo>
                  <a:pt x="1143477" y="985981"/>
                </a:lnTo>
                <a:lnTo>
                  <a:pt x="977932" y="1077849"/>
                </a:lnTo>
                <a:lnTo>
                  <a:pt x="1068515" y="1121407"/>
                </a:lnTo>
                <a:lnTo>
                  <a:pt x="1050894" y="1158031"/>
                </a:lnTo>
                <a:lnTo>
                  <a:pt x="905542" y="1088127"/>
                </a:lnTo>
                <a:lnTo>
                  <a:pt x="921353" y="1055266"/>
                </a:lnTo>
                <a:lnTo>
                  <a:pt x="1089565" y="962349"/>
                </a:lnTo>
                <a:lnTo>
                  <a:pt x="982218" y="910733"/>
                </a:lnTo>
                <a:lnTo>
                  <a:pt x="999745" y="874119"/>
                </a:lnTo>
                <a:close/>
                <a:moveTo>
                  <a:pt x="967644" y="856736"/>
                </a:moveTo>
                <a:lnTo>
                  <a:pt x="840867" y="1053037"/>
                </a:lnTo>
                <a:lnTo>
                  <a:pt x="767715" y="1005821"/>
                </a:lnTo>
                <a:cubicBezTo>
                  <a:pt x="746760" y="992258"/>
                  <a:pt x="731330" y="976770"/>
                  <a:pt x="721519" y="959387"/>
                </a:cubicBezTo>
                <a:cubicBezTo>
                  <a:pt x="711518" y="941928"/>
                  <a:pt x="707326" y="923373"/>
                  <a:pt x="708851" y="903694"/>
                </a:cubicBezTo>
                <a:cubicBezTo>
                  <a:pt x="710469" y="884025"/>
                  <a:pt x="717804" y="863975"/>
                  <a:pt x="731044" y="843563"/>
                </a:cubicBezTo>
                <a:cubicBezTo>
                  <a:pt x="744665" y="822465"/>
                  <a:pt x="760191" y="807149"/>
                  <a:pt x="777621" y="797624"/>
                </a:cubicBezTo>
                <a:cubicBezTo>
                  <a:pt x="795051" y="788089"/>
                  <a:pt x="813816" y="784327"/>
                  <a:pt x="833723" y="786318"/>
                </a:cubicBezTo>
                <a:cubicBezTo>
                  <a:pt x="853535" y="788347"/>
                  <a:pt x="873823" y="796081"/>
                  <a:pt x="894588" y="809530"/>
                </a:cubicBezTo>
                <a:close/>
                <a:moveTo>
                  <a:pt x="904589" y="864385"/>
                </a:moveTo>
                <a:lnTo>
                  <a:pt x="876967" y="846478"/>
                </a:lnTo>
                <a:cubicBezTo>
                  <a:pt x="863060" y="837496"/>
                  <a:pt x="850011" y="832390"/>
                  <a:pt x="837820" y="831152"/>
                </a:cubicBezTo>
                <a:cubicBezTo>
                  <a:pt x="825532" y="829942"/>
                  <a:pt x="814007" y="832628"/>
                  <a:pt x="803244" y="839201"/>
                </a:cubicBezTo>
                <a:cubicBezTo>
                  <a:pt x="792481" y="845877"/>
                  <a:pt x="782384" y="856507"/>
                  <a:pt x="772954" y="871090"/>
                </a:cubicBezTo>
                <a:cubicBezTo>
                  <a:pt x="764001" y="884987"/>
                  <a:pt x="758952" y="898208"/>
                  <a:pt x="757905" y="910752"/>
                </a:cubicBezTo>
                <a:cubicBezTo>
                  <a:pt x="756666" y="923316"/>
                  <a:pt x="759143" y="934974"/>
                  <a:pt x="765238" y="945709"/>
                </a:cubicBezTo>
                <a:cubicBezTo>
                  <a:pt x="771430" y="956434"/>
                  <a:pt x="781050" y="966045"/>
                  <a:pt x="794194" y="974522"/>
                </a:cubicBezTo>
                <a:lnTo>
                  <a:pt x="821913" y="992429"/>
                </a:lnTo>
                <a:close/>
                <a:moveTo>
                  <a:pt x="758952" y="716357"/>
                </a:moveTo>
                <a:lnTo>
                  <a:pt x="607028" y="893950"/>
                </a:lnTo>
                <a:lnTo>
                  <a:pt x="533972" y="831419"/>
                </a:lnTo>
                <a:cubicBezTo>
                  <a:pt x="522541" y="821636"/>
                  <a:pt x="513684" y="811283"/>
                  <a:pt x="507492" y="800348"/>
                </a:cubicBezTo>
                <a:cubicBezTo>
                  <a:pt x="501301" y="789509"/>
                  <a:pt x="498633" y="778259"/>
                  <a:pt x="499587" y="766610"/>
                </a:cubicBezTo>
                <a:cubicBezTo>
                  <a:pt x="500444" y="754971"/>
                  <a:pt x="505872" y="743208"/>
                  <a:pt x="516065" y="731339"/>
                </a:cubicBezTo>
                <a:cubicBezTo>
                  <a:pt x="525685" y="720081"/>
                  <a:pt x="536924" y="713128"/>
                  <a:pt x="549688" y="710499"/>
                </a:cubicBezTo>
                <a:cubicBezTo>
                  <a:pt x="562356" y="707784"/>
                  <a:pt x="576167" y="709984"/>
                  <a:pt x="591313" y="717100"/>
                </a:cubicBezTo>
                <a:cubicBezTo>
                  <a:pt x="584835" y="709565"/>
                  <a:pt x="580739" y="702155"/>
                  <a:pt x="579216" y="694887"/>
                </a:cubicBezTo>
                <a:cubicBezTo>
                  <a:pt x="577596" y="687715"/>
                  <a:pt x="577882" y="680095"/>
                  <a:pt x="580073" y="672046"/>
                </a:cubicBezTo>
                <a:cubicBezTo>
                  <a:pt x="582072" y="663921"/>
                  <a:pt x="585597" y="654701"/>
                  <a:pt x="590455" y="644386"/>
                </a:cubicBezTo>
                <a:lnTo>
                  <a:pt x="614362" y="592646"/>
                </a:lnTo>
                <a:lnTo>
                  <a:pt x="653130" y="625831"/>
                </a:lnTo>
                <a:lnTo>
                  <a:pt x="632079" y="667246"/>
                </a:lnTo>
                <a:cubicBezTo>
                  <a:pt x="627221" y="676494"/>
                  <a:pt x="623887" y="684562"/>
                  <a:pt x="621983" y="691439"/>
                </a:cubicBezTo>
                <a:cubicBezTo>
                  <a:pt x="619982" y="698326"/>
                  <a:pt x="619982" y="704641"/>
                  <a:pt x="621983" y="710403"/>
                </a:cubicBezTo>
                <a:cubicBezTo>
                  <a:pt x="623697" y="716176"/>
                  <a:pt x="627984" y="722005"/>
                  <a:pt x="634841" y="727872"/>
                </a:cubicBezTo>
                <a:lnTo>
                  <a:pt x="663798" y="752590"/>
                </a:lnTo>
                <a:lnTo>
                  <a:pt x="721900" y="684638"/>
                </a:lnTo>
                <a:close/>
                <a:moveTo>
                  <a:pt x="637604" y="783203"/>
                </a:moveTo>
                <a:lnTo>
                  <a:pt x="607791" y="757695"/>
                </a:lnTo>
                <a:cubicBezTo>
                  <a:pt x="601981" y="752723"/>
                  <a:pt x="596169" y="749399"/>
                  <a:pt x="590455" y="747703"/>
                </a:cubicBezTo>
                <a:cubicBezTo>
                  <a:pt x="584644" y="745941"/>
                  <a:pt x="579025" y="745932"/>
                  <a:pt x="573595" y="747665"/>
                </a:cubicBezTo>
                <a:cubicBezTo>
                  <a:pt x="568166" y="749408"/>
                  <a:pt x="563118" y="752961"/>
                  <a:pt x="558546" y="758324"/>
                </a:cubicBezTo>
                <a:cubicBezTo>
                  <a:pt x="551879" y="766153"/>
                  <a:pt x="549212" y="774078"/>
                  <a:pt x="550545" y="782098"/>
                </a:cubicBezTo>
                <a:cubicBezTo>
                  <a:pt x="551879" y="790118"/>
                  <a:pt x="556546" y="797481"/>
                  <a:pt x="564356" y="804177"/>
                </a:cubicBezTo>
                <a:lnTo>
                  <a:pt x="596265" y="831495"/>
                </a:lnTo>
                <a:close/>
                <a:moveTo>
                  <a:pt x="609220" y="587369"/>
                </a:moveTo>
                <a:lnTo>
                  <a:pt x="380143" y="683362"/>
                </a:lnTo>
                <a:lnTo>
                  <a:pt x="345567" y="645614"/>
                </a:lnTo>
                <a:lnTo>
                  <a:pt x="460915" y="425596"/>
                </a:lnTo>
                <a:lnTo>
                  <a:pt x="495300" y="463096"/>
                </a:lnTo>
                <a:lnTo>
                  <a:pt x="468631" y="510121"/>
                </a:lnTo>
                <a:lnTo>
                  <a:pt x="525685" y="572319"/>
                </a:lnTo>
                <a:lnTo>
                  <a:pt x="575215" y="550260"/>
                </a:lnTo>
                <a:close/>
                <a:moveTo>
                  <a:pt x="487965" y="591084"/>
                </a:moveTo>
                <a:lnTo>
                  <a:pt x="446913" y="546288"/>
                </a:lnTo>
                <a:lnTo>
                  <a:pt x="398526" y="631927"/>
                </a:lnTo>
                <a:close/>
                <a:moveTo>
                  <a:pt x="423576" y="371390"/>
                </a:moveTo>
                <a:lnTo>
                  <a:pt x="279940" y="572129"/>
                </a:lnTo>
                <a:lnTo>
                  <a:pt x="249555" y="529667"/>
                </a:lnTo>
                <a:lnTo>
                  <a:pt x="365951" y="376609"/>
                </a:lnTo>
                <a:lnTo>
                  <a:pt x="183166" y="437274"/>
                </a:lnTo>
                <a:lnTo>
                  <a:pt x="152686" y="394812"/>
                </a:lnTo>
                <a:lnTo>
                  <a:pt x="389859" y="324422"/>
                </a:lnTo>
                <a:close/>
                <a:moveTo>
                  <a:pt x="330232" y="232496"/>
                </a:moveTo>
                <a:lnTo>
                  <a:pt x="128778" y="350930"/>
                </a:lnTo>
                <a:lnTo>
                  <a:pt x="104013" y="308868"/>
                </a:lnTo>
                <a:lnTo>
                  <a:pt x="305563" y="190434"/>
                </a:lnTo>
                <a:close/>
                <a:moveTo>
                  <a:pt x="277463" y="142171"/>
                </a:moveTo>
                <a:lnTo>
                  <a:pt x="66485" y="242697"/>
                </a:lnTo>
                <a:lnTo>
                  <a:pt x="-943" y="101156"/>
                </a:lnTo>
                <a:lnTo>
                  <a:pt x="35576" y="83754"/>
                </a:lnTo>
                <a:lnTo>
                  <a:pt x="82011" y="181252"/>
                </a:lnTo>
                <a:lnTo>
                  <a:pt x="131064" y="157868"/>
                </a:lnTo>
                <a:lnTo>
                  <a:pt x="88964" y="69466"/>
                </a:lnTo>
                <a:lnTo>
                  <a:pt x="124206" y="52664"/>
                </a:lnTo>
                <a:lnTo>
                  <a:pt x="166402" y="141066"/>
                </a:lnTo>
                <a:lnTo>
                  <a:pt x="219932" y="115529"/>
                </a:lnTo>
                <a:lnTo>
                  <a:pt x="173546" y="18031"/>
                </a:lnTo>
                <a:lnTo>
                  <a:pt x="210027" y="62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7" name="Voľný tvar: obrazec 96">
            <a:extLst>
              <a:ext uri="{FF2B5EF4-FFF2-40B4-BE49-F238E27FC236}">
                <a16:creationId xmlns:a16="http://schemas.microsoft.com/office/drawing/2014/main" id="{83367613-CD05-1CE7-8051-0C4C8E3686BD}"/>
              </a:ext>
            </a:extLst>
          </p:cNvPr>
          <p:cNvSpPr/>
          <p:nvPr/>
        </p:nvSpPr>
        <p:spPr>
          <a:xfrm>
            <a:off x="5778893" y="1189815"/>
            <a:ext cx="1243611" cy="1151523"/>
          </a:xfrm>
          <a:custGeom>
            <a:avLst/>
            <a:gdLst>
              <a:gd name="csX0" fmla="*/ 242497 w 980293"/>
              <a:gd name="csY0" fmla="*/ 908333 h 907703"/>
              <a:gd name="csX1" fmla="*/ -943 w 980293"/>
              <a:gd name="csY1" fmla="*/ 867566 h 907703"/>
              <a:gd name="csX2" fmla="*/ 23802 w 980293"/>
              <a:gd name="csY2" fmla="*/ 821532 h 907703"/>
              <a:gd name="csX3" fmla="*/ 212493 w 980293"/>
              <a:gd name="csY3" fmla="*/ 858889 h 907703"/>
              <a:gd name="csX4" fmla="*/ 77619 w 980293"/>
              <a:gd name="csY4" fmla="*/ 721357 h 907703"/>
              <a:gd name="csX5" fmla="*/ 102384 w 980293"/>
              <a:gd name="csY5" fmla="*/ 675323 h 907703"/>
              <a:gd name="csX6" fmla="*/ 269833 w 980293"/>
              <a:gd name="csY6" fmla="*/ 857403 h 907703"/>
              <a:gd name="csX7" fmla="*/ 354511 w 980293"/>
              <a:gd name="csY7" fmla="*/ 720747 h 907703"/>
              <a:gd name="csX8" fmla="*/ 283073 w 980293"/>
              <a:gd name="csY8" fmla="*/ 670513 h 907703"/>
              <a:gd name="csX9" fmla="*/ 117814 w 980293"/>
              <a:gd name="csY9" fmla="*/ 651082 h 907703"/>
              <a:gd name="csX10" fmla="*/ 148961 w 980293"/>
              <a:gd name="csY10" fmla="*/ 606762 h 907703"/>
              <a:gd name="csX11" fmla="*/ 260785 w 980293"/>
              <a:gd name="csY11" fmla="*/ 624288 h 907703"/>
              <a:gd name="csX12" fmla="*/ 206492 w 980293"/>
              <a:gd name="csY12" fmla="*/ 524952 h 907703"/>
              <a:gd name="csX13" fmla="*/ 237639 w 980293"/>
              <a:gd name="csY13" fmla="*/ 480641 h 907703"/>
              <a:gd name="csX14" fmla="*/ 311839 w 980293"/>
              <a:gd name="csY14" fmla="*/ 629603 h 907703"/>
              <a:gd name="csX15" fmla="*/ 383276 w 980293"/>
              <a:gd name="csY15" fmla="*/ 679838 h 907703"/>
              <a:gd name="csX16" fmla="*/ 149628 w 980293"/>
              <a:gd name="csY16" fmla="*/ 573253 h 907703"/>
              <a:gd name="csX17" fmla="*/ 129054 w 980293"/>
              <a:gd name="csY17" fmla="*/ 518884 h 907703"/>
              <a:gd name="csX18" fmla="*/ 157439 w 980293"/>
              <a:gd name="csY18" fmla="*/ 478546 h 907703"/>
              <a:gd name="csX19" fmla="*/ 169154 w 980293"/>
              <a:gd name="csY19" fmla="*/ 545411 h 907703"/>
              <a:gd name="csX20" fmla="*/ 433378 w 980293"/>
              <a:gd name="csY20" fmla="*/ 610858 h 907703"/>
              <a:gd name="csX21" fmla="*/ 404517 w 980293"/>
              <a:gd name="csY21" fmla="*/ 585273 h 907703"/>
              <a:gd name="csX22" fmla="*/ 361464 w 980293"/>
              <a:gd name="csY22" fmla="*/ 400898 h 907703"/>
              <a:gd name="csX23" fmla="*/ 294789 w 980293"/>
              <a:gd name="csY23" fmla="*/ 476107 h 907703"/>
              <a:gd name="csX24" fmla="*/ 264405 w 980293"/>
              <a:gd name="csY24" fmla="*/ 449152 h 907703"/>
              <a:gd name="csX25" fmla="*/ 371370 w 980293"/>
              <a:gd name="csY25" fmla="*/ 328470 h 907703"/>
              <a:gd name="csX26" fmla="*/ 398707 w 980293"/>
              <a:gd name="csY26" fmla="*/ 352673 h 907703"/>
              <a:gd name="csX27" fmla="*/ 442045 w 980293"/>
              <a:gd name="csY27" fmla="*/ 539858 h 907703"/>
              <a:gd name="csX28" fmla="*/ 521008 w 980293"/>
              <a:gd name="csY28" fmla="*/ 450752 h 907703"/>
              <a:gd name="csX29" fmla="*/ 551392 w 980293"/>
              <a:gd name="csY29" fmla="*/ 477708 h 907703"/>
              <a:gd name="csX30" fmla="*/ 289931 w 980293"/>
              <a:gd name="csY30" fmla="*/ 392021 h 907703"/>
              <a:gd name="csX31" fmla="*/ 229447 w 980293"/>
              <a:gd name="csY31" fmla="*/ 387534 h 907703"/>
              <a:gd name="csX32" fmla="*/ 252212 w 980293"/>
              <a:gd name="csY32" fmla="*/ 361807 h 907703"/>
              <a:gd name="csX33" fmla="*/ 287073 w 980293"/>
              <a:gd name="csY33" fmla="*/ 361569 h 907703"/>
              <a:gd name="csX34" fmla="*/ 283359 w 980293"/>
              <a:gd name="csY34" fmla="*/ 326736 h 907703"/>
              <a:gd name="csX35" fmla="*/ 306314 w 980293"/>
              <a:gd name="csY35" fmla="*/ 300886 h 907703"/>
              <a:gd name="csX36" fmla="*/ 317935 w 980293"/>
              <a:gd name="csY36" fmla="*/ 360455 h 907703"/>
              <a:gd name="csX37" fmla="*/ 578634 w 980293"/>
              <a:gd name="csY37" fmla="*/ 453447 h 907703"/>
              <a:gd name="csX38" fmla="*/ 417471 w 980293"/>
              <a:gd name="csY38" fmla="*/ 284217 h 907703"/>
              <a:gd name="csX39" fmla="*/ 452808 w 980293"/>
              <a:gd name="csY39" fmla="*/ 250565 h 907703"/>
              <a:gd name="csX40" fmla="*/ 613972 w 980293"/>
              <a:gd name="csY40" fmla="*/ 419796 h 907703"/>
              <a:gd name="csX41" fmla="*/ 695125 w 980293"/>
              <a:gd name="csY41" fmla="*/ 349073 h 907703"/>
              <a:gd name="csX42" fmla="*/ 487193 w 980293"/>
              <a:gd name="csY42" fmla="*/ 216027 h 907703"/>
              <a:gd name="csX43" fmla="*/ 528056 w 980293"/>
              <a:gd name="csY43" fmla="*/ 183404 h 907703"/>
              <a:gd name="csX44" fmla="*/ 686934 w 980293"/>
              <a:gd name="csY44" fmla="*/ 291827 h 907703"/>
              <a:gd name="csX45" fmla="*/ 616924 w 980293"/>
              <a:gd name="csY45" fmla="*/ 112405 h 907703"/>
              <a:gd name="csX46" fmla="*/ 657786 w 980293"/>
              <a:gd name="csY46" fmla="*/ 79782 h 907703"/>
              <a:gd name="csX47" fmla="*/ 740273 w 980293"/>
              <a:gd name="csY47" fmla="*/ 312982 h 907703"/>
              <a:gd name="csX48" fmla="*/ 792756 w 980293"/>
              <a:gd name="csY48" fmla="*/ 270539 h 907703"/>
              <a:gd name="csX49" fmla="*/ 741130 w 980293"/>
              <a:gd name="csY49" fmla="*/ 27604 h 907703"/>
              <a:gd name="csX50" fmla="*/ 784660 w 980293"/>
              <a:gd name="csY50" fmla="*/ 629 h 907703"/>
              <a:gd name="csX51" fmla="*/ 979351 w 980293"/>
              <a:gd name="csY51" fmla="*/ 154962 h 907703"/>
              <a:gd name="csX52" fmla="*/ 936107 w 980293"/>
              <a:gd name="csY52" fmla="*/ 181747 h 907703"/>
              <a:gd name="csX53" fmla="*/ 894864 w 980293"/>
              <a:gd name="csY53" fmla="*/ 146837 h 907703"/>
              <a:gd name="csX54" fmla="*/ 823140 w 980293"/>
              <a:gd name="csY54" fmla="*/ 191281 h 907703"/>
              <a:gd name="csX55" fmla="*/ 835523 w 980293"/>
              <a:gd name="csY55" fmla="*/ 244021 h 907703"/>
              <a:gd name="csX56" fmla="*/ 811711 w 980293"/>
              <a:gd name="csY56" fmla="*/ 150762 h 907703"/>
              <a:gd name="csX57" fmla="*/ 863336 w 980293"/>
              <a:gd name="csY57" fmla="*/ 118758 h 907703"/>
              <a:gd name="csX58" fmla="*/ 788280 w 980293"/>
              <a:gd name="csY58" fmla="*/ 55198 h 9077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980293" h="907703">
                <a:moveTo>
                  <a:pt x="242497" y="908333"/>
                </a:moveTo>
                <a:lnTo>
                  <a:pt x="-943" y="867566"/>
                </a:lnTo>
                <a:lnTo>
                  <a:pt x="23802" y="821532"/>
                </a:lnTo>
                <a:lnTo>
                  <a:pt x="212493" y="858889"/>
                </a:lnTo>
                <a:lnTo>
                  <a:pt x="77619" y="721357"/>
                </a:lnTo>
                <a:lnTo>
                  <a:pt x="102384" y="675323"/>
                </a:lnTo>
                <a:lnTo>
                  <a:pt x="269833" y="857403"/>
                </a:lnTo>
                <a:close/>
                <a:moveTo>
                  <a:pt x="354511" y="720747"/>
                </a:moveTo>
                <a:lnTo>
                  <a:pt x="283073" y="670513"/>
                </a:lnTo>
                <a:lnTo>
                  <a:pt x="117814" y="651082"/>
                </a:lnTo>
                <a:lnTo>
                  <a:pt x="148961" y="606762"/>
                </a:lnTo>
                <a:lnTo>
                  <a:pt x="260785" y="624288"/>
                </a:lnTo>
                <a:lnTo>
                  <a:pt x="206492" y="524952"/>
                </a:lnTo>
                <a:lnTo>
                  <a:pt x="237639" y="480641"/>
                </a:lnTo>
                <a:lnTo>
                  <a:pt x="311839" y="629603"/>
                </a:lnTo>
                <a:lnTo>
                  <a:pt x="383276" y="679838"/>
                </a:lnTo>
                <a:close/>
                <a:moveTo>
                  <a:pt x="149628" y="573253"/>
                </a:moveTo>
                <a:lnTo>
                  <a:pt x="129054" y="518884"/>
                </a:lnTo>
                <a:lnTo>
                  <a:pt x="157439" y="478546"/>
                </a:lnTo>
                <a:lnTo>
                  <a:pt x="169154" y="545411"/>
                </a:lnTo>
                <a:close/>
                <a:moveTo>
                  <a:pt x="433378" y="610858"/>
                </a:moveTo>
                <a:lnTo>
                  <a:pt x="404517" y="585273"/>
                </a:lnTo>
                <a:lnTo>
                  <a:pt x="361464" y="400898"/>
                </a:lnTo>
                <a:lnTo>
                  <a:pt x="294789" y="476107"/>
                </a:lnTo>
                <a:lnTo>
                  <a:pt x="264405" y="449152"/>
                </a:lnTo>
                <a:lnTo>
                  <a:pt x="371370" y="328470"/>
                </a:lnTo>
                <a:lnTo>
                  <a:pt x="398707" y="352673"/>
                </a:lnTo>
                <a:lnTo>
                  <a:pt x="442045" y="539858"/>
                </a:lnTo>
                <a:lnTo>
                  <a:pt x="521008" y="450752"/>
                </a:lnTo>
                <a:lnTo>
                  <a:pt x="551392" y="477708"/>
                </a:lnTo>
                <a:close/>
                <a:moveTo>
                  <a:pt x="289931" y="392021"/>
                </a:moveTo>
                <a:lnTo>
                  <a:pt x="229447" y="387534"/>
                </a:lnTo>
                <a:lnTo>
                  <a:pt x="252212" y="361807"/>
                </a:lnTo>
                <a:lnTo>
                  <a:pt x="287073" y="361569"/>
                </a:lnTo>
                <a:lnTo>
                  <a:pt x="283359" y="326736"/>
                </a:lnTo>
                <a:lnTo>
                  <a:pt x="306314" y="300886"/>
                </a:lnTo>
                <a:lnTo>
                  <a:pt x="317935" y="360455"/>
                </a:lnTo>
                <a:close/>
                <a:moveTo>
                  <a:pt x="578634" y="453447"/>
                </a:moveTo>
                <a:lnTo>
                  <a:pt x="417471" y="284217"/>
                </a:lnTo>
                <a:lnTo>
                  <a:pt x="452808" y="250565"/>
                </a:lnTo>
                <a:lnTo>
                  <a:pt x="613972" y="419796"/>
                </a:lnTo>
                <a:close/>
                <a:moveTo>
                  <a:pt x="695125" y="349073"/>
                </a:moveTo>
                <a:lnTo>
                  <a:pt x="487193" y="216027"/>
                </a:lnTo>
                <a:lnTo>
                  <a:pt x="528056" y="183404"/>
                </a:lnTo>
                <a:lnTo>
                  <a:pt x="686934" y="291827"/>
                </a:lnTo>
                <a:lnTo>
                  <a:pt x="616924" y="112405"/>
                </a:lnTo>
                <a:lnTo>
                  <a:pt x="657786" y="79782"/>
                </a:lnTo>
                <a:lnTo>
                  <a:pt x="740273" y="312982"/>
                </a:lnTo>
                <a:close/>
                <a:moveTo>
                  <a:pt x="792756" y="270539"/>
                </a:moveTo>
                <a:lnTo>
                  <a:pt x="741130" y="27604"/>
                </a:lnTo>
                <a:lnTo>
                  <a:pt x="784660" y="629"/>
                </a:lnTo>
                <a:lnTo>
                  <a:pt x="979351" y="154962"/>
                </a:lnTo>
                <a:lnTo>
                  <a:pt x="936107" y="181747"/>
                </a:lnTo>
                <a:lnTo>
                  <a:pt x="894864" y="146837"/>
                </a:lnTo>
                <a:lnTo>
                  <a:pt x="823140" y="191281"/>
                </a:lnTo>
                <a:lnTo>
                  <a:pt x="835523" y="244021"/>
                </a:lnTo>
                <a:close/>
                <a:moveTo>
                  <a:pt x="811711" y="150762"/>
                </a:moveTo>
                <a:lnTo>
                  <a:pt x="863336" y="118758"/>
                </a:lnTo>
                <a:lnTo>
                  <a:pt x="788280" y="551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98" name="Voľný tvar: obrazec 97">
            <a:extLst>
              <a:ext uri="{FF2B5EF4-FFF2-40B4-BE49-F238E27FC236}">
                <a16:creationId xmlns:a16="http://schemas.microsoft.com/office/drawing/2014/main" id="{5F874C78-6DC4-ECE8-3099-C04F2690526F}"/>
              </a:ext>
            </a:extLst>
          </p:cNvPr>
          <p:cNvSpPr/>
          <p:nvPr/>
        </p:nvSpPr>
        <p:spPr>
          <a:xfrm>
            <a:off x="9285268" y="1216206"/>
            <a:ext cx="904753" cy="941367"/>
          </a:xfrm>
          <a:custGeom>
            <a:avLst/>
            <a:gdLst>
              <a:gd name="csX0" fmla="*/ -943 w 713184"/>
              <a:gd name="csY0" fmla="*/ 190443 h 742045"/>
              <a:gd name="csX1" fmla="*/ 135454 w 713184"/>
              <a:gd name="csY1" fmla="*/ 629 h 742045"/>
              <a:gd name="csX2" fmla="*/ 180984 w 713184"/>
              <a:gd name="csY2" fmla="*/ 33347 h 742045"/>
              <a:gd name="csX3" fmla="*/ 167744 w 713184"/>
              <a:gd name="csY3" fmla="*/ 177346 h 742045"/>
              <a:gd name="csX4" fmla="*/ 151934 w 713184"/>
              <a:gd name="csY4" fmla="*/ 166002 h 742045"/>
              <a:gd name="csX5" fmla="*/ 283378 w 713184"/>
              <a:gd name="csY5" fmla="*/ 106880 h 742045"/>
              <a:gd name="csX6" fmla="*/ 327193 w 713184"/>
              <a:gd name="csY6" fmla="*/ 138379 h 742045"/>
              <a:gd name="csX7" fmla="*/ 190891 w 713184"/>
              <a:gd name="csY7" fmla="*/ 328203 h 742045"/>
              <a:gd name="csX8" fmla="*/ 151838 w 713184"/>
              <a:gd name="csY8" fmla="*/ 300143 h 742045"/>
              <a:gd name="csX9" fmla="*/ 272996 w 713184"/>
              <a:gd name="csY9" fmla="*/ 131483 h 742045"/>
              <a:gd name="csX10" fmla="*/ 290331 w 713184"/>
              <a:gd name="csY10" fmla="*/ 143942 h 742045"/>
              <a:gd name="csX11" fmla="*/ 150695 w 713184"/>
              <a:gd name="csY11" fmla="*/ 207398 h 742045"/>
              <a:gd name="csX12" fmla="*/ 126311 w 713184"/>
              <a:gd name="csY12" fmla="*/ 189871 h 742045"/>
              <a:gd name="csX13" fmla="*/ 140217 w 713184"/>
              <a:gd name="csY13" fmla="*/ 36166 h 742045"/>
              <a:gd name="csX14" fmla="*/ 158124 w 713184"/>
              <a:gd name="csY14" fmla="*/ 49025 h 742045"/>
              <a:gd name="csX15" fmla="*/ 37062 w 713184"/>
              <a:gd name="csY15" fmla="*/ 217694 h 742045"/>
              <a:gd name="csX16" fmla="*/ 231086 w 713184"/>
              <a:gd name="csY16" fmla="*/ 367341 h 742045"/>
              <a:gd name="csX17" fmla="*/ 387677 w 713184"/>
              <a:gd name="csY17" fmla="*/ 193872 h 742045"/>
              <a:gd name="csX18" fmla="*/ 423872 w 713184"/>
              <a:gd name="csY18" fmla="*/ 226562 h 742045"/>
              <a:gd name="csX19" fmla="*/ 267281 w 713184"/>
              <a:gd name="csY19" fmla="*/ 400031 h 742045"/>
              <a:gd name="csX20" fmla="*/ 308524 w 713184"/>
              <a:gd name="csY20" fmla="*/ 437645 h 742045"/>
              <a:gd name="csX21" fmla="*/ 479593 w 713184"/>
              <a:gd name="csY21" fmla="*/ 278397 h 742045"/>
              <a:gd name="csX22" fmla="*/ 586464 w 713184"/>
              <a:gd name="csY22" fmla="*/ 393154 h 742045"/>
              <a:gd name="csX23" fmla="*/ 556840 w 713184"/>
              <a:gd name="csY23" fmla="*/ 420720 h 742045"/>
              <a:gd name="csX24" fmla="*/ 483212 w 713184"/>
              <a:gd name="csY24" fmla="*/ 341671 h 742045"/>
              <a:gd name="csX25" fmla="*/ 443494 w 713184"/>
              <a:gd name="csY25" fmla="*/ 378705 h 742045"/>
              <a:gd name="csX26" fmla="*/ 510169 w 713184"/>
              <a:gd name="csY26" fmla="*/ 450380 h 742045"/>
              <a:gd name="csX27" fmla="*/ 481594 w 713184"/>
              <a:gd name="csY27" fmla="*/ 477003 h 742045"/>
              <a:gd name="csX28" fmla="*/ 414823 w 713184"/>
              <a:gd name="csY28" fmla="*/ 405327 h 742045"/>
              <a:gd name="csX29" fmla="*/ 371389 w 713184"/>
              <a:gd name="csY29" fmla="*/ 445789 h 742045"/>
              <a:gd name="csX30" fmla="*/ 445017 w 713184"/>
              <a:gd name="csY30" fmla="*/ 524837 h 742045"/>
              <a:gd name="csX31" fmla="*/ 415394 w 713184"/>
              <a:gd name="csY31" fmla="*/ 552402 h 742045"/>
              <a:gd name="csX32" fmla="*/ 445494 w 713184"/>
              <a:gd name="csY32" fmla="*/ 588778 h 742045"/>
              <a:gd name="csX33" fmla="*/ 634469 w 713184"/>
              <a:gd name="csY33" fmla="*/ 451294 h 742045"/>
              <a:gd name="csX34" fmla="*/ 691048 w 713184"/>
              <a:gd name="csY34" fmla="*/ 529085 h 742045"/>
              <a:gd name="csX35" fmla="*/ 709622 w 713184"/>
              <a:gd name="csY35" fmla="*/ 565442 h 742045"/>
              <a:gd name="csX36" fmla="*/ 709431 w 713184"/>
              <a:gd name="csY36" fmla="*/ 600094 h 742045"/>
              <a:gd name="csX37" fmla="*/ 685238 w 713184"/>
              <a:gd name="csY37" fmla="*/ 630584 h 742045"/>
              <a:gd name="csX38" fmla="*/ 647709 w 713184"/>
              <a:gd name="csY38" fmla="*/ 643061 h 742045"/>
              <a:gd name="csX39" fmla="*/ 608752 w 713184"/>
              <a:gd name="csY39" fmla="*/ 626964 h 742045"/>
              <a:gd name="csX40" fmla="*/ 615324 w 713184"/>
              <a:gd name="csY40" fmla="*/ 651377 h 742045"/>
              <a:gd name="csX41" fmla="*/ 609228 w 713184"/>
              <a:gd name="csY41" fmla="*/ 673408 h 742045"/>
              <a:gd name="csX42" fmla="*/ 592750 w 713184"/>
              <a:gd name="csY42" fmla="*/ 697897 h 742045"/>
              <a:gd name="csX43" fmla="*/ 557412 w 713184"/>
              <a:gd name="csY43" fmla="*/ 742674 h 742045"/>
              <a:gd name="csX44" fmla="*/ 527408 w 713184"/>
              <a:gd name="csY44" fmla="*/ 701393 h 742045"/>
              <a:gd name="csX45" fmla="*/ 557508 w 713184"/>
              <a:gd name="csY45" fmla="*/ 665988 h 742045"/>
              <a:gd name="csX46" fmla="*/ 573034 w 713184"/>
              <a:gd name="csY46" fmla="*/ 644814 h 742045"/>
              <a:gd name="csX47" fmla="*/ 577415 w 713184"/>
              <a:gd name="csY47" fmla="*/ 626374 h 742045"/>
              <a:gd name="csX48" fmla="*/ 568842 w 713184"/>
              <a:gd name="csY48" fmla="*/ 606381 h 742045"/>
              <a:gd name="csX49" fmla="*/ 546554 w 713184"/>
              <a:gd name="csY49" fmla="*/ 575634 h 742045"/>
              <a:gd name="csX50" fmla="*/ 474164 w 713184"/>
              <a:gd name="csY50" fmla="*/ 628231 h 742045"/>
              <a:gd name="csX51" fmla="*/ 579130 w 713184"/>
              <a:gd name="csY51" fmla="*/ 551936 h 742045"/>
              <a:gd name="csX52" fmla="*/ 602179 w 713184"/>
              <a:gd name="csY52" fmla="*/ 583664 h 742045"/>
              <a:gd name="csX53" fmla="*/ 616658 w 713184"/>
              <a:gd name="csY53" fmla="*/ 597389 h 742045"/>
              <a:gd name="csX54" fmla="*/ 633040 w 713184"/>
              <a:gd name="csY54" fmla="*/ 601342 h 742045"/>
              <a:gd name="csX55" fmla="*/ 650186 w 713184"/>
              <a:gd name="csY55" fmla="*/ 594474 h 742045"/>
              <a:gd name="csX56" fmla="*/ 663521 w 713184"/>
              <a:gd name="csY56" fmla="*/ 573205 h 742045"/>
              <a:gd name="csX57" fmla="*/ 655234 w 713184"/>
              <a:gd name="csY57" fmla="*/ 548526 h 742045"/>
              <a:gd name="csX58" fmla="*/ 630470 w 713184"/>
              <a:gd name="csY58" fmla="*/ 514550 h 7420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713184" h="742045">
                <a:moveTo>
                  <a:pt x="-943" y="190443"/>
                </a:moveTo>
                <a:lnTo>
                  <a:pt x="135454" y="629"/>
                </a:lnTo>
                <a:lnTo>
                  <a:pt x="180984" y="33347"/>
                </a:lnTo>
                <a:lnTo>
                  <a:pt x="167744" y="177346"/>
                </a:lnTo>
                <a:lnTo>
                  <a:pt x="151934" y="166002"/>
                </a:lnTo>
                <a:lnTo>
                  <a:pt x="283378" y="106880"/>
                </a:lnTo>
                <a:lnTo>
                  <a:pt x="327193" y="138379"/>
                </a:lnTo>
                <a:lnTo>
                  <a:pt x="190891" y="328203"/>
                </a:lnTo>
                <a:lnTo>
                  <a:pt x="151838" y="300143"/>
                </a:lnTo>
                <a:lnTo>
                  <a:pt x="272996" y="131483"/>
                </a:lnTo>
                <a:lnTo>
                  <a:pt x="290331" y="143942"/>
                </a:lnTo>
                <a:lnTo>
                  <a:pt x="150695" y="207398"/>
                </a:lnTo>
                <a:lnTo>
                  <a:pt x="126311" y="189871"/>
                </a:lnTo>
                <a:lnTo>
                  <a:pt x="140217" y="36166"/>
                </a:lnTo>
                <a:lnTo>
                  <a:pt x="158124" y="49025"/>
                </a:lnTo>
                <a:lnTo>
                  <a:pt x="37062" y="217694"/>
                </a:lnTo>
                <a:close/>
                <a:moveTo>
                  <a:pt x="231086" y="367341"/>
                </a:moveTo>
                <a:lnTo>
                  <a:pt x="387677" y="193872"/>
                </a:lnTo>
                <a:lnTo>
                  <a:pt x="423872" y="226562"/>
                </a:lnTo>
                <a:lnTo>
                  <a:pt x="267281" y="400031"/>
                </a:lnTo>
                <a:close/>
                <a:moveTo>
                  <a:pt x="308524" y="437645"/>
                </a:moveTo>
                <a:lnTo>
                  <a:pt x="479593" y="278397"/>
                </a:lnTo>
                <a:lnTo>
                  <a:pt x="586464" y="393154"/>
                </a:lnTo>
                <a:lnTo>
                  <a:pt x="556840" y="420720"/>
                </a:lnTo>
                <a:lnTo>
                  <a:pt x="483212" y="341671"/>
                </a:lnTo>
                <a:lnTo>
                  <a:pt x="443494" y="378705"/>
                </a:lnTo>
                <a:lnTo>
                  <a:pt x="510169" y="450380"/>
                </a:lnTo>
                <a:lnTo>
                  <a:pt x="481594" y="477003"/>
                </a:lnTo>
                <a:lnTo>
                  <a:pt x="414823" y="405327"/>
                </a:lnTo>
                <a:lnTo>
                  <a:pt x="371389" y="445789"/>
                </a:lnTo>
                <a:lnTo>
                  <a:pt x="445017" y="524837"/>
                </a:lnTo>
                <a:lnTo>
                  <a:pt x="415394" y="552402"/>
                </a:lnTo>
                <a:close/>
                <a:moveTo>
                  <a:pt x="445494" y="588778"/>
                </a:moveTo>
                <a:lnTo>
                  <a:pt x="634469" y="451294"/>
                </a:lnTo>
                <a:lnTo>
                  <a:pt x="691048" y="529085"/>
                </a:lnTo>
                <a:cubicBezTo>
                  <a:pt x="699906" y="541249"/>
                  <a:pt x="706097" y="553374"/>
                  <a:pt x="709622" y="565442"/>
                </a:cubicBezTo>
                <a:cubicBezTo>
                  <a:pt x="713146" y="577434"/>
                  <a:pt x="713146" y="588988"/>
                  <a:pt x="709431" y="600094"/>
                </a:cubicBezTo>
                <a:cubicBezTo>
                  <a:pt x="706002" y="611229"/>
                  <a:pt x="697906" y="621392"/>
                  <a:pt x="685238" y="630584"/>
                </a:cubicBezTo>
                <a:cubicBezTo>
                  <a:pt x="673237" y="639299"/>
                  <a:pt x="660758" y="643461"/>
                  <a:pt x="647709" y="643061"/>
                </a:cubicBezTo>
                <a:cubicBezTo>
                  <a:pt x="634755" y="642757"/>
                  <a:pt x="621801" y="637394"/>
                  <a:pt x="608752" y="626964"/>
                </a:cubicBezTo>
                <a:cubicBezTo>
                  <a:pt x="613324" y="635813"/>
                  <a:pt x="615515" y="643947"/>
                  <a:pt x="615324" y="651377"/>
                </a:cubicBezTo>
                <a:cubicBezTo>
                  <a:pt x="615229" y="658740"/>
                  <a:pt x="613229" y="666083"/>
                  <a:pt x="609228" y="673408"/>
                </a:cubicBezTo>
                <a:cubicBezTo>
                  <a:pt x="605323" y="680828"/>
                  <a:pt x="599798" y="688991"/>
                  <a:pt x="592750" y="697897"/>
                </a:cubicBezTo>
                <a:lnTo>
                  <a:pt x="557412" y="742674"/>
                </a:lnTo>
                <a:lnTo>
                  <a:pt x="527408" y="701393"/>
                </a:lnTo>
                <a:lnTo>
                  <a:pt x="557508" y="665988"/>
                </a:lnTo>
                <a:cubicBezTo>
                  <a:pt x="564365" y="658120"/>
                  <a:pt x="569509" y="651062"/>
                  <a:pt x="573034" y="644814"/>
                </a:cubicBezTo>
                <a:cubicBezTo>
                  <a:pt x="576462" y="638575"/>
                  <a:pt x="577987" y="632422"/>
                  <a:pt x="577415" y="626374"/>
                </a:cubicBezTo>
                <a:cubicBezTo>
                  <a:pt x="577034" y="620344"/>
                  <a:pt x="574176" y="613686"/>
                  <a:pt x="568842" y="606381"/>
                </a:cubicBezTo>
                <a:lnTo>
                  <a:pt x="546554" y="575634"/>
                </a:lnTo>
                <a:lnTo>
                  <a:pt x="474164" y="628231"/>
                </a:lnTo>
                <a:close/>
                <a:moveTo>
                  <a:pt x="579130" y="551936"/>
                </a:moveTo>
                <a:lnTo>
                  <a:pt x="602179" y="583664"/>
                </a:lnTo>
                <a:cubicBezTo>
                  <a:pt x="606657" y="589845"/>
                  <a:pt x="611515" y="594417"/>
                  <a:pt x="616658" y="597389"/>
                </a:cubicBezTo>
                <a:cubicBezTo>
                  <a:pt x="621897" y="600456"/>
                  <a:pt x="627326" y="601771"/>
                  <a:pt x="633040" y="601342"/>
                </a:cubicBezTo>
                <a:cubicBezTo>
                  <a:pt x="638756" y="600923"/>
                  <a:pt x="644471" y="598627"/>
                  <a:pt x="650186" y="594474"/>
                </a:cubicBezTo>
                <a:cubicBezTo>
                  <a:pt x="658472" y="588417"/>
                  <a:pt x="662949" y="581320"/>
                  <a:pt x="663521" y="573205"/>
                </a:cubicBezTo>
                <a:cubicBezTo>
                  <a:pt x="663997" y="565090"/>
                  <a:pt x="661235" y="556860"/>
                  <a:pt x="655234" y="548526"/>
                </a:cubicBezTo>
                <a:lnTo>
                  <a:pt x="630470" y="5145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pic>
        <p:nvPicPr>
          <p:cNvPr id="100" name="Grafický objekt 99">
            <a:extLst>
              <a:ext uri="{FF2B5EF4-FFF2-40B4-BE49-F238E27FC236}">
                <a16:creationId xmlns:a16="http://schemas.microsoft.com/office/drawing/2014/main" id="{929DEE87-FCBF-CC81-0E8F-E8BE4D9D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5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E2BDDD-990A-5D12-A7F5-F9EC86E0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ZDRAVOTNÁ STAROSTLIVOSŤ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605312-D8C8-87E0-D925-4953F43BA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19" y="1537217"/>
            <a:ext cx="10972800" cy="4525963"/>
          </a:xfrm>
        </p:spPr>
        <p:txBody>
          <a:bodyPr/>
          <a:lstStyle/>
          <a:p>
            <a:endParaRPr lang="sk-SK" dirty="0"/>
          </a:p>
        </p:txBody>
      </p:sp>
      <p:grpSp>
        <p:nvGrpSpPr>
          <p:cNvPr id="4" name="Grafický objekt 4">
            <a:extLst>
              <a:ext uri="{FF2B5EF4-FFF2-40B4-BE49-F238E27FC236}">
                <a16:creationId xmlns:a16="http://schemas.microsoft.com/office/drawing/2014/main" id="{6A875C2C-1BD0-F725-D42F-B971B3C74AF7}"/>
              </a:ext>
            </a:extLst>
          </p:cNvPr>
          <p:cNvGrpSpPr/>
          <p:nvPr/>
        </p:nvGrpSpPr>
        <p:grpSpPr>
          <a:xfrm>
            <a:off x="865485" y="1650741"/>
            <a:ext cx="4215896" cy="3920203"/>
            <a:chOff x="2406837" y="30"/>
            <a:chExt cx="7377404" cy="6859971"/>
          </a:xfrm>
        </p:grpSpPr>
        <p:sp>
          <p:nvSpPr>
            <p:cNvPr id="5" name="Voľný tvar: obrazec 4">
              <a:extLst>
                <a:ext uri="{FF2B5EF4-FFF2-40B4-BE49-F238E27FC236}">
                  <a16:creationId xmlns:a16="http://schemas.microsoft.com/office/drawing/2014/main" id="{E34CED6B-4F37-1FAD-5F9A-A55526CF57DA}"/>
                </a:ext>
              </a:extLst>
            </p:cNvPr>
            <p:cNvSpPr/>
            <p:nvPr/>
          </p:nvSpPr>
          <p:spPr>
            <a:xfrm>
              <a:off x="2406837" y="30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id="{47A2E407-ADEF-D92D-2134-F098D1E85A77}"/>
                </a:ext>
              </a:extLst>
            </p:cNvPr>
            <p:cNvSpPr txBox="1"/>
            <p:nvPr/>
          </p:nvSpPr>
          <p:spPr>
            <a:xfrm rot="3375866">
              <a:off x="7301750" y="1324554"/>
              <a:ext cx="37924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7" name="BlokTextu 6">
              <a:extLst>
                <a:ext uri="{FF2B5EF4-FFF2-40B4-BE49-F238E27FC236}">
                  <a16:creationId xmlns:a16="http://schemas.microsoft.com/office/drawing/2014/main" id="{7F263725-5767-508C-A225-5D73DAAB97A3}"/>
                </a:ext>
              </a:extLst>
            </p:cNvPr>
            <p:cNvSpPr txBox="1"/>
            <p:nvPr/>
          </p:nvSpPr>
          <p:spPr>
            <a:xfrm rot="3375866">
              <a:off x="7329636" y="1362103"/>
              <a:ext cx="37363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79B694AD-573F-70B8-4D85-A120B89B77EB}"/>
                </a:ext>
              </a:extLst>
            </p:cNvPr>
            <p:cNvSpPr txBox="1"/>
            <p:nvPr/>
          </p:nvSpPr>
          <p:spPr>
            <a:xfrm rot="3375866">
              <a:off x="7351270" y="1400802"/>
              <a:ext cx="382056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:a16="http://schemas.microsoft.com/office/drawing/2014/main" id="{41879A6E-1001-888B-8B84-2B3E4CAB6795}"/>
                </a:ext>
              </a:extLst>
            </p:cNvPr>
            <p:cNvSpPr txBox="1"/>
            <p:nvPr/>
          </p:nvSpPr>
          <p:spPr>
            <a:xfrm rot="3375866">
              <a:off x="7377970" y="1442878"/>
              <a:ext cx="38485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2EFB95BC-9B8B-096C-DA2D-8346E5CFF912}"/>
                </a:ext>
              </a:extLst>
            </p:cNvPr>
            <p:cNvSpPr txBox="1"/>
            <p:nvPr/>
          </p:nvSpPr>
          <p:spPr>
            <a:xfrm rot="3375866">
              <a:off x="7410016" y="1482468"/>
              <a:ext cx="37363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1" name="BlokTextu 10">
              <a:extLst>
                <a:ext uri="{FF2B5EF4-FFF2-40B4-BE49-F238E27FC236}">
                  <a16:creationId xmlns:a16="http://schemas.microsoft.com/office/drawing/2014/main" id="{5E02269B-383C-D089-EC4E-D6A2698A662A}"/>
                </a:ext>
              </a:extLst>
            </p:cNvPr>
            <p:cNvSpPr txBox="1"/>
            <p:nvPr/>
          </p:nvSpPr>
          <p:spPr>
            <a:xfrm rot="3375866">
              <a:off x="7428135" y="1524301"/>
              <a:ext cx="393276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8AB62DD5-4151-5997-EE3E-14CF42497F38}"/>
                </a:ext>
              </a:extLst>
            </p:cNvPr>
            <p:cNvSpPr txBox="1"/>
            <p:nvPr/>
          </p:nvSpPr>
          <p:spPr>
            <a:xfrm rot="3375866">
              <a:off x="7465892" y="1566140"/>
              <a:ext cx="37363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01AB2D7B-E6B5-413E-BB68-78CF683B02C2}"/>
                </a:ext>
              </a:extLst>
            </p:cNvPr>
            <p:cNvSpPr txBox="1"/>
            <p:nvPr/>
          </p:nvSpPr>
          <p:spPr>
            <a:xfrm rot="3375866">
              <a:off x="7498393" y="1593800"/>
              <a:ext cx="345588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D54B502A-E570-DAC4-E159-6E282695323D}"/>
                </a:ext>
              </a:extLst>
            </p:cNvPr>
            <p:cNvSpPr txBox="1"/>
            <p:nvPr/>
          </p:nvSpPr>
          <p:spPr>
            <a:xfrm rot="3375866">
              <a:off x="7490240" y="1634102"/>
              <a:ext cx="415717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BD0F7B79-2173-E4E1-0CA6-4939802A3FC9}"/>
                </a:ext>
              </a:extLst>
            </p:cNvPr>
            <p:cNvSpPr txBox="1"/>
            <p:nvPr/>
          </p:nvSpPr>
          <p:spPr>
            <a:xfrm rot="3375866">
              <a:off x="7538216" y="1689140"/>
              <a:ext cx="393276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C5C42469-E9C9-87B8-5873-BE40A21E20D6}"/>
                </a:ext>
              </a:extLst>
            </p:cNvPr>
            <p:cNvSpPr txBox="1"/>
            <p:nvPr/>
          </p:nvSpPr>
          <p:spPr>
            <a:xfrm rot="3375866">
              <a:off x="7573772" y="1733982"/>
              <a:ext cx="382056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E2A73237-ED4F-4180-9746-E1D9F17170EE}"/>
                </a:ext>
              </a:extLst>
            </p:cNvPr>
            <p:cNvSpPr txBox="1"/>
            <p:nvPr/>
          </p:nvSpPr>
          <p:spPr>
            <a:xfrm rot="3375866">
              <a:off x="7603814" y="1772665"/>
              <a:ext cx="373639" cy="287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18" name="Voľný tvar: obrazec 17">
              <a:extLst>
                <a:ext uri="{FF2B5EF4-FFF2-40B4-BE49-F238E27FC236}">
                  <a16:creationId xmlns:a16="http://schemas.microsoft.com/office/drawing/2014/main" id="{0321E277-1F43-FB79-A0BD-7563BD5917CF}"/>
                </a:ext>
              </a:extLst>
            </p:cNvPr>
            <p:cNvSpPr/>
            <p:nvPr/>
          </p:nvSpPr>
          <p:spPr>
            <a:xfrm>
              <a:off x="7043596" y="10927"/>
              <a:ext cx="2740645" cy="2268484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Voľný tvar: obrazec 19">
              <a:extLst>
                <a:ext uri="{FF2B5EF4-FFF2-40B4-BE49-F238E27FC236}">
                  <a16:creationId xmlns:a16="http://schemas.microsoft.com/office/drawing/2014/main" id="{360AA10F-187D-4CBE-D571-D58EB5BD2B60}"/>
                </a:ext>
              </a:extLst>
            </p:cNvPr>
            <p:cNvSpPr/>
            <p:nvPr/>
          </p:nvSpPr>
          <p:spPr>
            <a:xfrm flipV="1">
              <a:off x="624650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C9101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Voľný tvar: obrazec 20">
              <a:extLst>
                <a:ext uri="{FF2B5EF4-FFF2-40B4-BE49-F238E27FC236}">
                  <a16:creationId xmlns:a16="http://schemas.microsoft.com/office/drawing/2014/main" id="{97E9BD6B-50BD-A020-56A0-066A891B1CC8}"/>
                </a:ext>
              </a:extLst>
            </p:cNvPr>
            <p:cNvSpPr/>
            <p:nvPr/>
          </p:nvSpPr>
          <p:spPr>
            <a:xfrm flipV="1">
              <a:off x="6052173" y="1309612"/>
              <a:ext cx="1538088" cy="1406040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solidFill>
              <a:srgbClr val="C9101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Voľný tvar: obrazec 21">
              <a:extLst>
                <a:ext uri="{FF2B5EF4-FFF2-40B4-BE49-F238E27FC236}">
                  <a16:creationId xmlns:a16="http://schemas.microsoft.com/office/drawing/2014/main" id="{67352715-8056-24DA-3D71-6E22CC6003D4}"/>
                </a:ext>
              </a:extLst>
            </p:cNvPr>
            <p:cNvSpPr/>
            <p:nvPr/>
          </p:nvSpPr>
          <p:spPr>
            <a:xfrm flipV="1">
              <a:off x="7122594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C9101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Voľný tvar: obrazec 24">
              <a:extLst>
                <a:ext uri="{FF2B5EF4-FFF2-40B4-BE49-F238E27FC236}">
                  <a16:creationId xmlns:a16="http://schemas.microsoft.com/office/drawing/2014/main" id="{C865D5BF-6F49-ACDA-357C-ADAB67AF32BD}"/>
                </a:ext>
              </a:extLst>
            </p:cNvPr>
            <p:cNvSpPr/>
            <p:nvPr/>
          </p:nvSpPr>
          <p:spPr>
            <a:xfrm flipV="1">
              <a:off x="5109490" y="3035858"/>
              <a:ext cx="1864772" cy="1830378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Voľný tvar: obrazec 25">
              <a:extLst>
                <a:ext uri="{FF2B5EF4-FFF2-40B4-BE49-F238E27FC236}">
                  <a16:creationId xmlns:a16="http://schemas.microsoft.com/office/drawing/2014/main" id="{E4A6899A-06A6-5A17-DE57-2DD05F226E99}"/>
                </a:ext>
              </a:extLst>
            </p:cNvPr>
            <p:cNvSpPr/>
            <p:nvPr/>
          </p:nvSpPr>
          <p:spPr>
            <a:xfrm flipV="1">
              <a:off x="6052173" y="1309612"/>
              <a:ext cx="1538088" cy="1406040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Voľný tvar: obrazec 26">
              <a:extLst>
                <a:ext uri="{FF2B5EF4-FFF2-40B4-BE49-F238E27FC236}">
                  <a16:creationId xmlns:a16="http://schemas.microsoft.com/office/drawing/2014/main" id="{164FEF0A-9089-BD2A-3B49-ACBDA313DBC4}"/>
                </a:ext>
              </a:extLst>
            </p:cNvPr>
            <p:cNvSpPr/>
            <p:nvPr/>
          </p:nvSpPr>
          <p:spPr>
            <a:xfrm flipV="1">
              <a:off x="7122626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Voľný tvar: obrazec 29">
              <a:extLst>
                <a:ext uri="{FF2B5EF4-FFF2-40B4-BE49-F238E27FC236}">
                  <a16:creationId xmlns:a16="http://schemas.microsoft.com/office/drawing/2014/main" id="{178ABDAB-2EE4-B1B2-FA80-74B56EC74002}"/>
                </a:ext>
              </a:extLst>
            </p:cNvPr>
            <p:cNvSpPr/>
            <p:nvPr/>
          </p:nvSpPr>
          <p:spPr>
            <a:xfrm flipV="1">
              <a:off x="4908400" y="390702"/>
              <a:ext cx="1329579" cy="1280331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0F7609BC-D9F0-E3E6-4983-8498CC3D41EF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Voľný tvar: obrazec 31">
              <a:extLst>
                <a:ext uri="{FF2B5EF4-FFF2-40B4-BE49-F238E27FC236}">
                  <a16:creationId xmlns:a16="http://schemas.microsoft.com/office/drawing/2014/main" id="{22C5865D-5766-0351-E72E-68517C07DF14}"/>
                </a:ext>
              </a:extLst>
            </p:cNvPr>
            <p:cNvSpPr/>
            <p:nvPr/>
          </p:nvSpPr>
          <p:spPr>
            <a:xfrm flipV="1">
              <a:off x="3332623" y="885107"/>
              <a:ext cx="1802308" cy="829259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Voľný tvar: obrazec 32">
              <a:extLst>
                <a:ext uri="{FF2B5EF4-FFF2-40B4-BE49-F238E27FC236}">
                  <a16:creationId xmlns:a16="http://schemas.microsoft.com/office/drawing/2014/main" id="{35C674D8-8287-CFCB-F589-F1B6C32A2797}"/>
                </a:ext>
              </a:extLst>
            </p:cNvPr>
            <p:cNvSpPr/>
            <p:nvPr/>
          </p:nvSpPr>
          <p:spPr>
            <a:xfrm flipV="1">
              <a:off x="2518072" y="162223"/>
              <a:ext cx="1529558" cy="1278957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4" name="Voľný tvar: obrazec 33">
              <a:extLst>
                <a:ext uri="{FF2B5EF4-FFF2-40B4-BE49-F238E27FC236}">
                  <a16:creationId xmlns:a16="http://schemas.microsoft.com/office/drawing/2014/main" id="{72353128-080F-9109-1188-6C6377C660F2}"/>
                </a:ext>
              </a:extLst>
            </p:cNvPr>
            <p:cNvSpPr/>
            <p:nvPr/>
          </p:nvSpPr>
          <p:spPr>
            <a:xfrm flipV="1">
              <a:off x="2488259" y="1113592"/>
              <a:ext cx="1145071" cy="974371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Voľný tvar: obrazec 34">
              <a:extLst>
                <a:ext uri="{FF2B5EF4-FFF2-40B4-BE49-F238E27FC236}">
                  <a16:creationId xmlns:a16="http://schemas.microsoft.com/office/drawing/2014/main" id="{635C01FD-0C61-6A03-7ECD-C4FE815E9154}"/>
                </a:ext>
              </a:extLst>
            </p:cNvPr>
            <p:cNvSpPr/>
            <p:nvPr/>
          </p:nvSpPr>
          <p:spPr>
            <a:xfrm flipV="1">
              <a:off x="2440983" y="2087977"/>
              <a:ext cx="483236" cy="244251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6" name="Voľný tvar: obrazec 35">
              <a:extLst>
                <a:ext uri="{FF2B5EF4-FFF2-40B4-BE49-F238E27FC236}">
                  <a16:creationId xmlns:a16="http://schemas.microsoft.com/office/drawing/2014/main" id="{7FC27386-FCA6-4342-1D6D-516F2FB31D2F}"/>
                </a:ext>
              </a:extLst>
            </p:cNvPr>
            <p:cNvSpPr/>
            <p:nvPr/>
          </p:nvSpPr>
          <p:spPr>
            <a:xfrm flipV="1">
              <a:off x="2427848" y="2171997"/>
              <a:ext cx="281014" cy="68284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7" name="Voľný tvar: obrazec 36">
              <a:extLst>
                <a:ext uri="{FF2B5EF4-FFF2-40B4-BE49-F238E27FC236}">
                  <a16:creationId xmlns:a16="http://schemas.microsoft.com/office/drawing/2014/main" id="{1ACA4F97-DF02-F7CA-9064-6C7006E0ACCC}"/>
                </a:ext>
              </a:extLst>
            </p:cNvPr>
            <p:cNvSpPr/>
            <p:nvPr/>
          </p:nvSpPr>
          <p:spPr>
            <a:xfrm flipV="1">
              <a:off x="2569684" y="2292823"/>
              <a:ext cx="144444" cy="175966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8" name="Voľný tvar: obrazec 37">
              <a:extLst>
                <a:ext uri="{FF2B5EF4-FFF2-40B4-BE49-F238E27FC236}">
                  <a16:creationId xmlns:a16="http://schemas.microsoft.com/office/drawing/2014/main" id="{95DBEBFB-9769-563B-0A48-C4B62098050F}"/>
                </a:ext>
              </a:extLst>
            </p:cNvPr>
            <p:cNvSpPr/>
            <p:nvPr/>
          </p:nvSpPr>
          <p:spPr>
            <a:xfrm flipV="1">
              <a:off x="2908468" y="1704529"/>
              <a:ext cx="1499624" cy="850929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9" name="Voľný tvar: obrazec 38">
              <a:extLst>
                <a:ext uri="{FF2B5EF4-FFF2-40B4-BE49-F238E27FC236}">
                  <a16:creationId xmlns:a16="http://schemas.microsoft.com/office/drawing/2014/main" id="{6431AC04-CA5E-D5E0-19F4-D4F9699045FB}"/>
                </a:ext>
              </a:extLst>
            </p:cNvPr>
            <p:cNvSpPr/>
            <p:nvPr/>
          </p:nvSpPr>
          <p:spPr>
            <a:xfrm flipV="1">
              <a:off x="5266902" y="1347355"/>
              <a:ext cx="890325" cy="1481242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0" name="Voľný tvar: obrazec 39">
              <a:extLst>
                <a:ext uri="{FF2B5EF4-FFF2-40B4-BE49-F238E27FC236}">
                  <a16:creationId xmlns:a16="http://schemas.microsoft.com/office/drawing/2014/main" id="{86E2FB0A-0A8A-9ADF-01F4-E3F2468A17D0}"/>
                </a:ext>
              </a:extLst>
            </p:cNvPr>
            <p:cNvSpPr/>
            <p:nvPr/>
          </p:nvSpPr>
          <p:spPr>
            <a:xfrm flipV="1">
              <a:off x="4011533" y="2103742"/>
              <a:ext cx="1265880" cy="312536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1" name="Voľný tvar: obrazec 40">
              <a:extLst>
                <a:ext uri="{FF2B5EF4-FFF2-40B4-BE49-F238E27FC236}">
                  <a16:creationId xmlns:a16="http://schemas.microsoft.com/office/drawing/2014/main" id="{5F08D7A3-6053-589C-5A6C-6AC02EAE7163}"/>
                </a:ext>
              </a:extLst>
            </p:cNvPr>
            <p:cNvSpPr/>
            <p:nvPr/>
          </p:nvSpPr>
          <p:spPr>
            <a:xfrm flipV="1">
              <a:off x="2724624" y="2563353"/>
              <a:ext cx="270506" cy="315156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2" name="Voľný tvar: obrazec 41">
              <a:extLst>
                <a:ext uri="{FF2B5EF4-FFF2-40B4-BE49-F238E27FC236}">
                  <a16:creationId xmlns:a16="http://schemas.microsoft.com/office/drawing/2014/main" id="{8446B252-B224-DD9D-EE20-C93F52825673}"/>
                </a:ext>
              </a:extLst>
            </p:cNvPr>
            <p:cNvSpPr/>
            <p:nvPr/>
          </p:nvSpPr>
          <p:spPr>
            <a:xfrm flipV="1">
              <a:off x="2995134" y="2710405"/>
              <a:ext cx="260012" cy="420204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3" name="Voľný tvar: obrazec 42">
              <a:extLst>
                <a:ext uri="{FF2B5EF4-FFF2-40B4-BE49-F238E27FC236}">
                  <a16:creationId xmlns:a16="http://schemas.microsoft.com/office/drawing/2014/main" id="{3070CA6B-8B93-8CD3-EC3F-EA1D06970490}"/>
                </a:ext>
              </a:extLst>
            </p:cNvPr>
            <p:cNvSpPr/>
            <p:nvPr/>
          </p:nvSpPr>
          <p:spPr>
            <a:xfrm flipV="1">
              <a:off x="3160587" y="2521299"/>
              <a:ext cx="94553" cy="286267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94F5AD36-B754-AB05-2969-A06D5F44FECA}"/>
                </a:ext>
              </a:extLst>
            </p:cNvPr>
            <p:cNvSpPr/>
            <p:nvPr/>
          </p:nvSpPr>
          <p:spPr>
            <a:xfrm flipV="1">
              <a:off x="3454744" y="2531809"/>
              <a:ext cx="265265" cy="110301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85364B01-B297-60CF-D4F9-C5FDE8DA66E8}"/>
                </a:ext>
              </a:extLst>
            </p:cNvPr>
            <p:cNvSpPr/>
            <p:nvPr/>
          </p:nvSpPr>
          <p:spPr>
            <a:xfrm flipV="1">
              <a:off x="3654351" y="2460907"/>
              <a:ext cx="438586" cy="601424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32C3B2E4-7123-CC6B-769D-77DC07020604}"/>
                </a:ext>
              </a:extLst>
            </p:cNvPr>
            <p:cNvSpPr/>
            <p:nvPr/>
          </p:nvSpPr>
          <p:spPr>
            <a:xfrm flipV="1">
              <a:off x="4053546" y="2395246"/>
              <a:ext cx="154951" cy="559407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EA4C2568-2719-B1DF-CB60-A47B29FDDF3D}"/>
                </a:ext>
              </a:extLst>
            </p:cNvPr>
            <p:cNvSpPr/>
            <p:nvPr/>
          </p:nvSpPr>
          <p:spPr>
            <a:xfrm flipV="1">
              <a:off x="3980004" y="2471426"/>
              <a:ext cx="86666" cy="13140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D7FEC964-F119-C32E-8A0F-12C0BE35C812}"/>
                </a:ext>
              </a:extLst>
            </p:cNvPr>
            <p:cNvSpPr/>
            <p:nvPr/>
          </p:nvSpPr>
          <p:spPr>
            <a:xfrm flipV="1">
              <a:off x="4222936" y="2416265"/>
              <a:ext cx="122131" cy="529208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FE5993FD-311D-0526-467E-F5B82F93ECB8}"/>
                </a:ext>
              </a:extLst>
            </p:cNvPr>
            <p:cNvSpPr/>
            <p:nvPr/>
          </p:nvSpPr>
          <p:spPr>
            <a:xfrm flipV="1">
              <a:off x="4776439" y="2295466"/>
              <a:ext cx="596825" cy="803658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003E945F-5E15-2B8A-8177-862BDF952F79}"/>
                </a:ext>
              </a:extLst>
            </p:cNvPr>
            <p:cNvSpPr/>
            <p:nvPr/>
          </p:nvSpPr>
          <p:spPr>
            <a:xfrm flipV="1">
              <a:off x="8052385" y="2413622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C9AB3D38-AF60-DD6F-BFD7-5FA12CDC42B6}"/>
                </a:ext>
              </a:extLst>
            </p:cNvPr>
            <p:cNvSpPr/>
            <p:nvPr/>
          </p:nvSpPr>
          <p:spPr>
            <a:xfrm flipV="1">
              <a:off x="4896590" y="2825956"/>
              <a:ext cx="624404" cy="564661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F0EDAC80-1399-BA39-570A-A076C6816F84}"/>
                </a:ext>
              </a:extLst>
            </p:cNvPr>
            <p:cNvSpPr/>
            <p:nvPr/>
          </p:nvSpPr>
          <p:spPr>
            <a:xfrm flipV="1">
              <a:off x="4880838" y="3341367"/>
              <a:ext cx="177276" cy="126062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2D936894-8BF4-D92C-605B-10EAC7C5638C}"/>
                </a:ext>
              </a:extLst>
            </p:cNvPr>
            <p:cNvSpPr/>
            <p:nvPr/>
          </p:nvSpPr>
          <p:spPr>
            <a:xfrm flipV="1">
              <a:off x="5522974" y="3191683"/>
              <a:ext cx="234398" cy="153641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94F8024A-B70E-54AA-1564-E6D78EAF811A}"/>
                </a:ext>
              </a:extLst>
            </p:cNvPr>
            <p:cNvSpPr/>
            <p:nvPr/>
          </p:nvSpPr>
          <p:spPr>
            <a:xfrm flipV="1">
              <a:off x="6288543" y="2715667"/>
              <a:ext cx="302028" cy="338136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30D3C842-FAD3-B0E1-14D0-9081E05FC66B}"/>
                </a:ext>
              </a:extLst>
            </p:cNvPr>
            <p:cNvSpPr/>
            <p:nvPr/>
          </p:nvSpPr>
          <p:spPr>
            <a:xfrm flipV="1">
              <a:off x="5026590" y="3349257"/>
              <a:ext cx="330917" cy="592895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F8F95B9B-7AF5-26D3-97BD-2C5732261073}"/>
                </a:ext>
              </a:extLst>
            </p:cNvPr>
            <p:cNvSpPr/>
            <p:nvPr/>
          </p:nvSpPr>
          <p:spPr>
            <a:xfrm flipV="1">
              <a:off x="5129023" y="4007155"/>
              <a:ext cx="86666" cy="106370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40711D4D-EC7D-7945-7E6C-7CFC2FFF8E10}"/>
                </a:ext>
              </a:extLst>
            </p:cNvPr>
            <p:cNvSpPr/>
            <p:nvPr/>
          </p:nvSpPr>
          <p:spPr>
            <a:xfrm flipV="1">
              <a:off x="6932539" y="3014570"/>
              <a:ext cx="413880" cy="192861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8896EA49-4335-FA28-9E21-894AD7E65AFF}"/>
                </a:ext>
              </a:extLst>
            </p:cNvPr>
            <p:cNvSpPr/>
            <p:nvPr/>
          </p:nvSpPr>
          <p:spPr>
            <a:xfrm flipV="1">
              <a:off x="7230733" y="3136545"/>
              <a:ext cx="104392" cy="518046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0788C415-56EF-9145-B970-2DFAD422E96B}"/>
                </a:ext>
              </a:extLst>
            </p:cNvPr>
            <p:cNvSpPr/>
            <p:nvPr/>
          </p:nvSpPr>
          <p:spPr>
            <a:xfrm flipV="1">
              <a:off x="6805264" y="3658964"/>
              <a:ext cx="88379" cy="42873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2A9D702B-93EA-05ED-51EC-AD142F076703}"/>
                </a:ext>
              </a:extLst>
            </p:cNvPr>
            <p:cNvSpPr/>
            <p:nvPr/>
          </p:nvSpPr>
          <p:spPr>
            <a:xfrm flipV="1">
              <a:off x="6761928" y="3772760"/>
              <a:ext cx="144973" cy="55157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0619B724-135D-B745-5BD6-1612B27AEA8B}"/>
                </a:ext>
              </a:extLst>
            </p:cNvPr>
            <p:cNvSpPr/>
            <p:nvPr/>
          </p:nvSpPr>
          <p:spPr>
            <a:xfrm flipV="1">
              <a:off x="7900455" y="3163110"/>
              <a:ext cx="80732" cy="568289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F244F92F-FFEA-1DE9-6624-22C344D3C08A}"/>
                </a:ext>
              </a:extLst>
            </p:cNvPr>
            <p:cNvSpPr/>
            <p:nvPr/>
          </p:nvSpPr>
          <p:spPr>
            <a:xfrm flipV="1">
              <a:off x="6063133" y="4609086"/>
              <a:ext cx="211393" cy="657299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2947334C-A0E1-1173-3919-6BC092EFF9F1}"/>
                </a:ext>
              </a:extLst>
            </p:cNvPr>
            <p:cNvSpPr/>
            <p:nvPr/>
          </p:nvSpPr>
          <p:spPr>
            <a:xfrm flipV="1">
              <a:off x="5092050" y="5193703"/>
              <a:ext cx="1271637" cy="1142841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119EEC44-E6B9-56A5-56F9-2F5FE9E8E0FD}"/>
                </a:ext>
              </a:extLst>
            </p:cNvPr>
            <p:cNvSpPr/>
            <p:nvPr/>
          </p:nvSpPr>
          <p:spPr>
            <a:xfrm flipV="1">
              <a:off x="7079067" y="4478873"/>
              <a:ext cx="287578" cy="753453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40ABB0F2-7CC9-A72D-7524-F1F8A13C5E19}"/>
                </a:ext>
              </a:extLst>
            </p:cNvPr>
            <p:cNvSpPr/>
            <p:nvPr/>
          </p:nvSpPr>
          <p:spPr>
            <a:xfrm flipV="1">
              <a:off x="6834809" y="4932925"/>
              <a:ext cx="271829" cy="1235026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33CFF3F3-DAF7-2D9C-D16E-78ED488A8C2C}"/>
                </a:ext>
              </a:extLst>
            </p:cNvPr>
            <p:cNvSpPr/>
            <p:nvPr/>
          </p:nvSpPr>
          <p:spPr>
            <a:xfrm flipV="1">
              <a:off x="5857823" y="5080665"/>
              <a:ext cx="984866" cy="1061693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6FD5EDE1-DEA3-4265-9DFA-FDFE64A2AA48}"/>
                </a:ext>
              </a:extLst>
            </p:cNvPr>
            <p:cNvSpPr/>
            <p:nvPr/>
          </p:nvSpPr>
          <p:spPr>
            <a:xfrm flipV="1">
              <a:off x="6712696" y="5701120"/>
              <a:ext cx="179241" cy="33487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D95ED7A4-5F49-346D-DDCF-B7F201C708A3}"/>
                </a:ext>
              </a:extLst>
            </p:cNvPr>
            <p:cNvSpPr/>
            <p:nvPr/>
          </p:nvSpPr>
          <p:spPr>
            <a:xfrm flipV="1">
              <a:off x="6452684" y="6315680"/>
              <a:ext cx="210763" cy="185150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33C4B0CB-A92F-F4E9-DEC0-FEFE0CB9BA4F}"/>
                </a:ext>
              </a:extLst>
            </p:cNvPr>
            <p:cNvSpPr/>
            <p:nvPr/>
          </p:nvSpPr>
          <p:spPr>
            <a:xfrm flipV="1">
              <a:off x="6807243" y="6053722"/>
              <a:ext cx="120153" cy="151663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6E8A9B6B-65A8-794B-6641-6E315D13470C}"/>
                </a:ext>
              </a:extLst>
            </p:cNvPr>
            <p:cNvSpPr/>
            <p:nvPr/>
          </p:nvSpPr>
          <p:spPr>
            <a:xfrm flipV="1">
              <a:off x="624651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488F273C-FDB5-9360-B87C-56EF4CC003EA}"/>
                </a:ext>
              </a:extLst>
            </p:cNvPr>
            <p:cNvSpPr/>
            <p:nvPr/>
          </p:nvSpPr>
          <p:spPr>
            <a:xfrm flipV="1">
              <a:off x="2959491" y="826861"/>
              <a:ext cx="376600" cy="20598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EC21B9E0-864A-CF1A-372B-624C18A146B4}"/>
                </a:ext>
              </a:extLst>
            </p:cNvPr>
            <p:cNvSpPr/>
            <p:nvPr/>
          </p:nvSpPr>
          <p:spPr>
            <a:xfrm flipV="1">
              <a:off x="6674608" y="543931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23ED07A1-DF21-3852-BEBB-C612A3812F6A}"/>
                </a:ext>
              </a:extLst>
            </p:cNvPr>
            <p:cNvSpPr/>
            <p:nvPr/>
          </p:nvSpPr>
          <p:spPr>
            <a:xfrm flipV="1">
              <a:off x="6786507" y="516721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86E582AC-5F26-9D1A-EFCB-87642F7E3DE2}"/>
                </a:ext>
              </a:extLst>
            </p:cNvPr>
            <p:cNvSpPr/>
            <p:nvPr/>
          </p:nvSpPr>
          <p:spPr>
            <a:xfrm flipV="1">
              <a:off x="6726617" y="530326"/>
              <a:ext cx="37569" cy="6101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4A493201-A512-939C-AFC7-C2C1BBA681FC}"/>
                </a:ext>
              </a:extLst>
            </p:cNvPr>
            <p:cNvSpPr/>
            <p:nvPr/>
          </p:nvSpPr>
          <p:spPr>
            <a:xfrm flipV="1">
              <a:off x="6812069" y="520300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9E3B2B8E-D42A-E800-4350-7C9F593A4295}"/>
                </a:ext>
              </a:extLst>
            </p:cNvPr>
            <p:cNvSpPr/>
            <p:nvPr/>
          </p:nvSpPr>
          <p:spPr>
            <a:xfrm flipV="1">
              <a:off x="6816102" y="1219481"/>
              <a:ext cx="820402" cy="1361592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522B797C-25D6-6724-DD39-725D148B9955}"/>
                </a:ext>
              </a:extLst>
            </p:cNvPr>
            <p:cNvSpPr/>
            <p:nvPr/>
          </p:nvSpPr>
          <p:spPr>
            <a:xfrm flipV="1">
              <a:off x="6889951" y="2028561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171B0959-2BC6-F80D-E2E1-2EDE1ED168A1}"/>
                </a:ext>
              </a:extLst>
            </p:cNvPr>
            <p:cNvSpPr/>
            <p:nvPr/>
          </p:nvSpPr>
          <p:spPr>
            <a:xfrm flipV="1">
              <a:off x="7013325" y="3512869"/>
              <a:ext cx="306060" cy="330464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99E73C48-0F7D-3E58-7D0E-A272525F39CA}"/>
                </a:ext>
              </a:extLst>
            </p:cNvPr>
            <p:cNvSpPr/>
            <p:nvPr/>
          </p:nvSpPr>
          <p:spPr>
            <a:xfrm flipV="1">
              <a:off x="7484826" y="2341760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0EF6924D-D66C-098F-5DD6-8E16608EFAAE}"/>
                </a:ext>
              </a:extLst>
            </p:cNvPr>
            <p:cNvSpPr/>
            <p:nvPr/>
          </p:nvSpPr>
          <p:spPr>
            <a:xfrm flipV="1">
              <a:off x="6889959" y="3343357"/>
              <a:ext cx="90609" cy="116290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7B1FAEB1-BC43-C443-638E-CC3A86CA0C22}"/>
                </a:ext>
              </a:extLst>
            </p:cNvPr>
            <p:cNvSpPr/>
            <p:nvPr/>
          </p:nvSpPr>
          <p:spPr>
            <a:xfrm flipV="1">
              <a:off x="6795408" y="3561990"/>
              <a:ext cx="51213" cy="57122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760626E1-8BD7-FF77-C564-88C5F6B6DCF6}"/>
                </a:ext>
              </a:extLst>
            </p:cNvPr>
            <p:cNvSpPr/>
            <p:nvPr/>
          </p:nvSpPr>
          <p:spPr>
            <a:xfrm flipV="1">
              <a:off x="6748137" y="3709719"/>
              <a:ext cx="47282" cy="82723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3D5DDCF3-048D-16EF-D254-461B50C5F061}"/>
                </a:ext>
              </a:extLst>
            </p:cNvPr>
            <p:cNvSpPr/>
            <p:nvPr/>
          </p:nvSpPr>
          <p:spPr>
            <a:xfrm flipV="1">
              <a:off x="6766520" y="3883068"/>
              <a:ext cx="199601" cy="537082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199FA65E-C864-288D-2EE9-D7172F3FFD75}"/>
                </a:ext>
              </a:extLst>
            </p:cNvPr>
            <p:cNvSpPr/>
            <p:nvPr/>
          </p:nvSpPr>
          <p:spPr>
            <a:xfrm flipV="1">
              <a:off x="6682480" y="4384704"/>
              <a:ext cx="84033" cy="101117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912EB11E-FC6B-1E8D-974E-44BBC9AD8761}"/>
                </a:ext>
              </a:extLst>
            </p:cNvPr>
            <p:cNvSpPr/>
            <p:nvPr/>
          </p:nvSpPr>
          <p:spPr>
            <a:xfrm flipV="1">
              <a:off x="7201111" y="4475551"/>
              <a:ext cx="118276" cy="528969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1AFD77BA-1EC4-F48A-0A50-53236B8F2ED7}"/>
                </a:ext>
              </a:extLst>
            </p:cNvPr>
            <p:cNvSpPr/>
            <p:nvPr/>
          </p:nvSpPr>
          <p:spPr>
            <a:xfrm flipV="1">
              <a:off x="7404063" y="3097142"/>
              <a:ext cx="93448" cy="220603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1AB6A196-2A87-1F74-4EE8-20EBB03916E0}"/>
                </a:ext>
              </a:extLst>
            </p:cNvPr>
            <p:cNvSpPr/>
            <p:nvPr/>
          </p:nvSpPr>
          <p:spPr>
            <a:xfrm flipV="1">
              <a:off x="6781867" y="632233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99098806-6466-EB39-B950-3283831757D4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180D06DB-4EE6-6981-D30D-C03E8E888D41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BlokTextu 89">
              <a:extLst>
                <a:ext uri="{FF2B5EF4-FFF2-40B4-BE49-F238E27FC236}">
                  <a16:creationId xmlns:a16="http://schemas.microsoft.com/office/drawing/2014/main" id="{7F96C94F-1EE8-2669-415A-AA434CEF824D}"/>
                </a:ext>
              </a:extLst>
            </p:cNvPr>
            <p:cNvSpPr txBox="1"/>
            <p:nvPr/>
          </p:nvSpPr>
          <p:spPr>
            <a:xfrm>
              <a:off x="6385212" y="896650"/>
              <a:ext cx="780379" cy="37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91" name="BlokTextu 90">
              <a:extLst>
                <a:ext uri="{FF2B5EF4-FFF2-40B4-BE49-F238E27FC236}">
                  <a16:creationId xmlns:a16="http://schemas.microsoft.com/office/drawing/2014/main" id="{433AD704-E430-3D8D-BFF5-93B840885988}"/>
                </a:ext>
              </a:extLst>
            </p:cNvPr>
            <p:cNvSpPr txBox="1"/>
            <p:nvPr/>
          </p:nvSpPr>
          <p:spPr>
            <a:xfrm>
              <a:off x="6342931" y="1813847"/>
              <a:ext cx="842091" cy="37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Sudán</a:t>
              </a:r>
            </a:p>
          </p:txBody>
        </p:sp>
        <p:sp>
          <p:nvSpPr>
            <p:cNvPr id="94" name="BlokTextu 93">
              <a:extLst>
                <a:ext uri="{FF2B5EF4-FFF2-40B4-BE49-F238E27FC236}">
                  <a16:creationId xmlns:a16="http://schemas.microsoft.com/office/drawing/2014/main" id="{B67AA761-0A76-10AE-3274-2EF9485DA9DB}"/>
                </a:ext>
              </a:extLst>
            </p:cNvPr>
            <p:cNvSpPr txBox="1"/>
            <p:nvPr/>
          </p:nvSpPr>
          <p:spPr>
            <a:xfrm>
              <a:off x="7253479" y="2520379"/>
              <a:ext cx="895388" cy="377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</p:grp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F1C4B672-A7D8-64EE-9620-42CCE8778E21}"/>
              </a:ext>
            </a:extLst>
          </p:cNvPr>
          <p:cNvSpPr/>
          <p:nvPr/>
        </p:nvSpPr>
        <p:spPr>
          <a:xfrm>
            <a:off x="5807406" y="2858108"/>
            <a:ext cx="5641141" cy="187906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3" name="BlokTextu 102">
            <a:extLst>
              <a:ext uri="{FF2B5EF4-FFF2-40B4-BE49-F238E27FC236}">
                <a16:creationId xmlns:a16="http://schemas.microsoft.com/office/drawing/2014/main" id="{23899436-5891-B76D-53E5-6B3F99DDD1CD}"/>
              </a:ext>
            </a:extLst>
          </p:cNvPr>
          <p:cNvSpPr txBox="1"/>
          <p:nvPr/>
        </p:nvSpPr>
        <p:spPr>
          <a:xfrm>
            <a:off x="495007" y="5563348"/>
            <a:ext cx="6080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Aptos" panose="020B0004020202020204" pitchFamily="34" charset="0"/>
              </a:rPr>
              <a:t>Krajiny so zdravotníckymi projektmi</a:t>
            </a:r>
            <a:endParaRPr lang="sk-SK" sz="2400" b="1" dirty="0">
              <a:latin typeface="Aptos" panose="020B0004020202020204" pitchFamily="34" charset="0"/>
            </a:endParaRPr>
          </a:p>
        </p:txBody>
      </p:sp>
      <p:sp>
        <p:nvSpPr>
          <p:cNvPr id="104" name="BlokTextu 103">
            <a:extLst>
              <a:ext uri="{FF2B5EF4-FFF2-40B4-BE49-F238E27FC236}">
                <a16:creationId xmlns:a16="http://schemas.microsoft.com/office/drawing/2014/main" id="{9D0D3A91-127A-4027-69D0-BCF378EC0C1D}"/>
              </a:ext>
            </a:extLst>
          </p:cNvPr>
          <p:cNvSpPr txBox="1"/>
          <p:nvPr/>
        </p:nvSpPr>
        <p:spPr>
          <a:xfrm>
            <a:off x="6097784" y="3227569"/>
            <a:ext cx="5438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Aptos" panose="020B0004020202020204" pitchFamily="34" charset="0"/>
              </a:rPr>
              <a:t>Skutočne zdravý je ten, </a:t>
            </a:r>
          </a:p>
          <a:p>
            <a:r>
              <a:rPr lang="pl-PL" sz="3200" dirty="0">
                <a:solidFill>
                  <a:schemeClr val="bg1"/>
                </a:solidFill>
                <a:latin typeface="Aptos" panose="020B0004020202020204" pitchFamily="34" charset="0"/>
              </a:rPr>
              <a:t>ktorého duša už nie je chorá.</a:t>
            </a:r>
            <a:endParaRPr lang="sk-SK" sz="3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139" name="Skupina 138">
            <a:extLst>
              <a:ext uri="{FF2B5EF4-FFF2-40B4-BE49-F238E27FC236}">
                <a16:creationId xmlns:a16="http://schemas.microsoft.com/office/drawing/2014/main" id="{EF69AE6E-3D15-9A90-08CB-ADCCC040C821}"/>
              </a:ext>
            </a:extLst>
          </p:cNvPr>
          <p:cNvGrpSpPr/>
          <p:nvPr/>
        </p:nvGrpSpPr>
        <p:grpSpPr>
          <a:xfrm>
            <a:off x="10442447" y="1058818"/>
            <a:ext cx="753112" cy="740279"/>
            <a:chOff x="5168950" y="2413938"/>
            <a:chExt cx="1854099" cy="1822501"/>
          </a:xfrm>
        </p:grpSpPr>
        <p:sp>
          <p:nvSpPr>
            <p:cNvPr id="140" name="Voľný tvar: obrazec 139">
              <a:extLst>
                <a:ext uri="{FF2B5EF4-FFF2-40B4-BE49-F238E27FC236}">
                  <a16:creationId xmlns:a16="http://schemas.microsoft.com/office/drawing/2014/main" id="{8884E231-528D-0825-08BA-C5274A5DEF00}"/>
                </a:ext>
              </a:extLst>
            </p:cNvPr>
            <p:cNvSpPr/>
            <p:nvPr/>
          </p:nvSpPr>
          <p:spPr>
            <a:xfrm flipV="1">
              <a:off x="5168950" y="2632389"/>
              <a:ext cx="836524" cy="1603993"/>
            </a:xfrm>
            <a:custGeom>
              <a:avLst/>
              <a:gdLst>
                <a:gd name="csX0" fmla="*/ 633752 w 633699"/>
                <a:gd name="csY0" fmla="*/ 1164880 h 1215086"/>
                <a:gd name="csX1" fmla="*/ 53 w 633699"/>
                <a:gd name="csY1" fmla="*/ 1134591 h 1215086"/>
                <a:gd name="csX2" fmla="*/ 53 w 633699"/>
                <a:gd name="csY2" fmla="*/ 68 h 1215086"/>
                <a:gd name="csX3" fmla="*/ 633752 w 633699"/>
                <a:gd name="csY3" fmla="*/ 30301 h 1215086"/>
                <a:gd name="csX4" fmla="*/ 633752 w 633699"/>
                <a:gd name="csY4" fmla="*/ 76443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33699" h="1215086">
                  <a:moveTo>
                    <a:pt x="633752" y="1164880"/>
                  </a:moveTo>
                  <a:cubicBezTo>
                    <a:pt x="298587" y="1293568"/>
                    <a:pt x="53" y="1134591"/>
                    <a:pt x="53" y="1134591"/>
                  </a:cubicBezTo>
                  <a:lnTo>
                    <a:pt x="53" y="68"/>
                  </a:lnTo>
                  <a:cubicBezTo>
                    <a:pt x="53" y="68"/>
                    <a:pt x="298587" y="158989"/>
                    <a:pt x="633752" y="30301"/>
                  </a:cubicBezTo>
                  <a:lnTo>
                    <a:pt x="633752" y="76443"/>
                  </a:ln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1" name="Voľný tvar: obrazec 140">
              <a:extLst>
                <a:ext uri="{FF2B5EF4-FFF2-40B4-BE49-F238E27FC236}">
                  <a16:creationId xmlns:a16="http://schemas.microsoft.com/office/drawing/2014/main" id="{EE97F102-A2BA-7DAF-4149-9DDBD933579F}"/>
                </a:ext>
              </a:extLst>
            </p:cNvPr>
            <p:cNvSpPr/>
            <p:nvPr/>
          </p:nvSpPr>
          <p:spPr>
            <a:xfrm flipV="1">
              <a:off x="6186525" y="2632389"/>
              <a:ext cx="836524" cy="1603993"/>
            </a:xfrm>
            <a:custGeom>
              <a:avLst/>
              <a:gdLst>
                <a:gd name="csX0" fmla="*/ 60 w 633699"/>
                <a:gd name="csY0" fmla="*/ 1164880 h 1215086"/>
                <a:gd name="csX1" fmla="*/ 60 w 633699"/>
                <a:gd name="csY1" fmla="*/ 76443 h 1215086"/>
                <a:gd name="csX2" fmla="*/ 60 w 633699"/>
                <a:gd name="csY2" fmla="*/ 30301 h 1215086"/>
                <a:gd name="csX3" fmla="*/ 633759 w 633699"/>
                <a:gd name="csY3" fmla="*/ 68 h 1215086"/>
                <a:gd name="csX4" fmla="*/ 633759 w 633699"/>
                <a:gd name="csY4" fmla="*/ 1134591 h 1215086"/>
                <a:gd name="csX5" fmla="*/ 60 w 633699"/>
                <a:gd name="csY5" fmla="*/ 1164880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33699" h="1215086">
                  <a:moveTo>
                    <a:pt x="60" y="1164880"/>
                  </a:moveTo>
                  <a:lnTo>
                    <a:pt x="60" y="76443"/>
                  </a:lnTo>
                  <a:lnTo>
                    <a:pt x="60" y="30301"/>
                  </a:lnTo>
                  <a:cubicBezTo>
                    <a:pt x="335225" y="158989"/>
                    <a:pt x="633759" y="68"/>
                    <a:pt x="633759" y="68"/>
                  </a:cubicBezTo>
                  <a:lnTo>
                    <a:pt x="633759" y="1134591"/>
                  </a:lnTo>
                  <a:cubicBezTo>
                    <a:pt x="633759" y="1134591"/>
                    <a:pt x="335225" y="1293568"/>
                    <a:pt x="60" y="1164880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2" name="Voľný tvar: obrazec 141">
              <a:extLst>
                <a:ext uri="{FF2B5EF4-FFF2-40B4-BE49-F238E27FC236}">
                  <a16:creationId xmlns:a16="http://schemas.microsoft.com/office/drawing/2014/main" id="{E4556044-709A-EE23-F17B-028277069180}"/>
                </a:ext>
              </a:extLst>
            </p:cNvPr>
            <p:cNvSpPr/>
            <p:nvPr/>
          </p:nvSpPr>
          <p:spPr>
            <a:xfrm flipV="1">
              <a:off x="5256952" y="2514782"/>
              <a:ext cx="838767" cy="1721657"/>
            </a:xfrm>
            <a:custGeom>
              <a:avLst/>
              <a:gdLst>
                <a:gd name="csX0" fmla="*/ 635452 w 635398"/>
                <a:gd name="csY0" fmla="*/ 1134645 h 1304221"/>
                <a:gd name="csX1" fmla="*/ 54 w 635398"/>
                <a:gd name="csY1" fmla="*/ 1288527 h 1304221"/>
                <a:gd name="csX2" fmla="*/ 54 w 635398"/>
                <a:gd name="csY2" fmla="*/ 153891 h 1304221"/>
                <a:gd name="csX3" fmla="*/ 635452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635452" y="1134645"/>
                  </a:moveTo>
                  <a:cubicBezTo>
                    <a:pt x="327803" y="1377017"/>
                    <a:pt x="54" y="1288527"/>
                    <a:pt x="54" y="1288527"/>
                  </a:cubicBezTo>
                  <a:lnTo>
                    <a:pt x="54" y="153891"/>
                  </a:lnTo>
                  <a:cubicBezTo>
                    <a:pt x="54" y="153891"/>
                    <a:pt x="367943" y="284673"/>
                    <a:pt x="635452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3" name="Voľný tvar: obrazec 142">
              <a:extLst>
                <a:ext uri="{FF2B5EF4-FFF2-40B4-BE49-F238E27FC236}">
                  <a16:creationId xmlns:a16="http://schemas.microsoft.com/office/drawing/2014/main" id="{76B1B83A-B022-FF1F-05BD-B19358B04090}"/>
                </a:ext>
              </a:extLst>
            </p:cNvPr>
            <p:cNvSpPr/>
            <p:nvPr/>
          </p:nvSpPr>
          <p:spPr>
            <a:xfrm flipV="1">
              <a:off x="5221899" y="2701113"/>
              <a:ext cx="874042" cy="1535310"/>
            </a:xfrm>
            <a:custGeom>
              <a:avLst/>
              <a:gdLst>
                <a:gd name="csX0" fmla="*/ 26766 w 662120"/>
                <a:gd name="csY0" fmla="*/ 153877 h 1163056"/>
                <a:gd name="csX1" fmla="*/ 26766 w 662120"/>
                <a:gd name="csY1" fmla="*/ 1163108 h 1163056"/>
                <a:gd name="csX2" fmla="*/ 43 w 662120"/>
                <a:gd name="csY2" fmla="*/ 1152748 h 1163056"/>
                <a:gd name="csX3" fmla="*/ 43 w 662120"/>
                <a:gd name="csY3" fmla="*/ 115038 h 1163056"/>
                <a:gd name="csX4" fmla="*/ 662164 w 662120"/>
                <a:gd name="csY4" fmla="*/ 52 h 1163056"/>
                <a:gd name="csX5" fmla="*/ 26766 w 662120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20" h="1163056">
                  <a:moveTo>
                    <a:pt x="26766" y="153877"/>
                  </a:moveTo>
                  <a:lnTo>
                    <a:pt x="26766" y="1163108"/>
                  </a:lnTo>
                  <a:cubicBezTo>
                    <a:pt x="16858" y="1159428"/>
                    <a:pt x="7856" y="1155975"/>
                    <a:pt x="43" y="1152748"/>
                  </a:cubicBezTo>
                  <a:lnTo>
                    <a:pt x="43" y="115038"/>
                  </a:lnTo>
                  <a:cubicBezTo>
                    <a:pt x="43" y="115038"/>
                    <a:pt x="394598" y="284659"/>
                    <a:pt x="662164" y="52"/>
                  </a:cubicBezTo>
                  <a:cubicBezTo>
                    <a:pt x="394598" y="284659"/>
                    <a:pt x="26766" y="153877"/>
                    <a:pt x="26766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4" name="Voľný tvar: obrazec 143">
              <a:extLst>
                <a:ext uri="{FF2B5EF4-FFF2-40B4-BE49-F238E27FC236}">
                  <a16:creationId xmlns:a16="http://schemas.microsoft.com/office/drawing/2014/main" id="{4C50C6A9-1A78-A31E-2753-585776C72F5C}"/>
                </a:ext>
              </a:extLst>
            </p:cNvPr>
            <p:cNvSpPr/>
            <p:nvPr/>
          </p:nvSpPr>
          <p:spPr>
            <a:xfrm flipV="1">
              <a:off x="5314236" y="2520698"/>
              <a:ext cx="781369" cy="1715725"/>
            </a:xfrm>
            <a:custGeom>
              <a:avLst/>
              <a:gdLst>
                <a:gd name="csX0" fmla="*/ 23483 w 591917"/>
                <a:gd name="csY0" fmla="*/ 230816 h 1299727"/>
                <a:gd name="csX1" fmla="*/ 23483 w 591917"/>
                <a:gd name="csY1" fmla="*/ 1299777 h 1299727"/>
                <a:gd name="csX2" fmla="*/ 44 w 591917"/>
                <a:gd name="csY2" fmla="*/ 1296833 h 1299727"/>
                <a:gd name="csX3" fmla="*/ 44 w 591917"/>
                <a:gd name="csY3" fmla="*/ 203923 h 1299727"/>
                <a:gd name="csX4" fmla="*/ 591962 w 591917"/>
                <a:gd name="csY4" fmla="*/ 50 h 1299727"/>
                <a:gd name="csX5" fmla="*/ 2348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23483" y="230816"/>
                  </a:moveTo>
                  <a:lnTo>
                    <a:pt x="23483" y="1299777"/>
                  </a:lnTo>
                  <a:cubicBezTo>
                    <a:pt x="14934" y="1298815"/>
                    <a:pt x="7121" y="1297852"/>
                    <a:pt x="44" y="1296833"/>
                  </a:cubicBezTo>
                  <a:lnTo>
                    <a:pt x="44" y="203923"/>
                  </a:lnTo>
                  <a:cubicBezTo>
                    <a:pt x="44" y="203923"/>
                    <a:pt x="344834" y="317042"/>
                    <a:pt x="591962" y="50"/>
                  </a:cubicBezTo>
                  <a:cubicBezTo>
                    <a:pt x="344834" y="317042"/>
                    <a:pt x="23483" y="230816"/>
                    <a:pt x="2348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5" name="Voľný tvar: obrazec 144">
              <a:extLst>
                <a:ext uri="{FF2B5EF4-FFF2-40B4-BE49-F238E27FC236}">
                  <a16:creationId xmlns:a16="http://schemas.microsoft.com/office/drawing/2014/main" id="{C2804AB0-9CC2-D361-82AB-FC223AA25139}"/>
                </a:ext>
              </a:extLst>
            </p:cNvPr>
            <p:cNvSpPr/>
            <p:nvPr/>
          </p:nvSpPr>
          <p:spPr>
            <a:xfrm flipV="1">
              <a:off x="6095719" y="2514782"/>
              <a:ext cx="838767" cy="1721657"/>
            </a:xfrm>
            <a:custGeom>
              <a:avLst/>
              <a:gdLst>
                <a:gd name="csX0" fmla="*/ 58 w 635398"/>
                <a:gd name="csY0" fmla="*/ 1134645 h 1304221"/>
                <a:gd name="csX1" fmla="*/ 635456 w 635398"/>
                <a:gd name="csY1" fmla="*/ 1288527 h 1304221"/>
                <a:gd name="csX2" fmla="*/ 635456 w 635398"/>
                <a:gd name="csY2" fmla="*/ 153891 h 1304221"/>
                <a:gd name="csX3" fmla="*/ 58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58" y="1134645"/>
                  </a:moveTo>
                  <a:cubicBezTo>
                    <a:pt x="307708" y="1377017"/>
                    <a:pt x="635456" y="1288527"/>
                    <a:pt x="635456" y="1288527"/>
                  </a:cubicBezTo>
                  <a:lnTo>
                    <a:pt x="635456" y="153891"/>
                  </a:lnTo>
                  <a:cubicBezTo>
                    <a:pt x="635456" y="153891"/>
                    <a:pt x="267624" y="284673"/>
                    <a:pt x="58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6" name="Voľný tvar: obrazec 145">
              <a:extLst>
                <a:ext uri="{FF2B5EF4-FFF2-40B4-BE49-F238E27FC236}">
                  <a16:creationId xmlns:a16="http://schemas.microsoft.com/office/drawing/2014/main" id="{36EEE75C-5199-3A7F-D15E-D91FAF07F49E}"/>
                </a:ext>
              </a:extLst>
            </p:cNvPr>
            <p:cNvSpPr/>
            <p:nvPr/>
          </p:nvSpPr>
          <p:spPr>
            <a:xfrm flipV="1">
              <a:off x="6096058" y="2701113"/>
              <a:ext cx="874117" cy="1535310"/>
            </a:xfrm>
            <a:custGeom>
              <a:avLst/>
              <a:gdLst>
                <a:gd name="csX0" fmla="*/ 635467 w 662177"/>
                <a:gd name="csY0" fmla="*/ 153877 h 1163056"/>
                <a:gd name="csX1" fmla="*/ 635467 w 662177"/>
                <a:gd name="csY1" fmla="*/ 1163108 h 1163056"/>
                <a:gd name="csX2" fmla="*/ 662247 w 662177"/>
                <a:gd name="csY2" fmla="*/ 1152748 h 1163056"/>
                <a:gd name="csX3" fmla="*/ 662247 w 662177"/>
                <a:gd name="csY3" fmla="*/ 115038 h 1163056"/>
                <a:gd name="csX4" fmla="*/ 69 w 662177"/>
                <a:gd name="csY4" fmla="*/ 52 h 1163056"/>
                <a:gd name="csX5" fmla="*/ 635467 w 662177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77" h="1163056">
                  <a:moveTo>
                    <a:pt x="635467" y="153877"/>
                  </a:moveTo>
                  <a:lnTo>
                    <a:pt x="635467" y="1163108"/>
                  </a:lnTo>
                  <a:cubicBezTo>
                    <a:pt x="645432" y="1159428"/>
                    <a:pt x="654377" y="1155975"/>
                    <a:pt x="662247" y="1152748"/>
                  </a:cubicBezTo>
                  <a:lnTo>
                    <a:pt x="662247" y="115038"/>
                  </a:lnTo>
                  <a:cubicBezTo>
                    <a:pt x="662247" y="115038"/>
                    <a:pt x="267635" y="284659"/>
                    <a:pt x="69" y="52"/>
                  </a:cubicBezTo>
                  <a:cubicBezTo>
                    <a:pt x="267635" y="284659"/>
                    <a:pt x="635467" y="153877"/>
                    <a:pt x="635467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7" name="Voľný tvar: obrazec 146">
              <a:extLst>
                <a:ext uri="{FF2B5EF4-FFF2-40B4-BE49-F238E27FC236}">
                  <a16:creationId xmlns:a16="http://schemas.microsoft.com/office/drawing/2014/main" id="{E9E3773A-750D-F653-1B13-A403C1DB2848}"/>
                </a:ext>
              </a:extLst>
            </p:cNvPr>
            <p:cNvSpPr/>
            <p:nvPr/>
          </p:nvSpPr>
          <p:spPr>
            <a:xfrm flipV="1">
              <a:off x="6095759" y="2520698"/>
              <a:ext cx="781369" cy="1715725"/>
            </a:xfrm>
            <a:custGeom>
              <a:avLst/>
              <a:gdLst>
                <a:gd name="csX0" fmla="*/ 568603 w 591917"/>
                <a:gd name="csY0" fmla="*/ 230816 h 1299727"/>
                <a:gd name="csX1" fmla="*/ 568603 w 591917"/>
                <a:gd name="csY1" fmla="*/ 1299777 h 1299727"/>
                <a:gd name="csX2" fmla="*/ 591985 w 591917"/>
                <a:gd name="csY2" fmla="*/ 1296833 h 1299727"/>
                <a:gd name="csX3" fmla="*/ 591985 w 591917"/>
                <a:gd name="csY3" fmla="*/ 203923 h 1299727"/>
                <a:gd name="csX4" fmla="*/ 68 w 591917"/>
                <a:gd name="csY4" fmla="*/ 50 h 1299727"/>
                <a:gd name="csX5" fmla="*/ 56860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568603" y="230816"/>
                  </a:moveTo>
                  <a:lnTo>
                    <a:pt x="568603" y="1299777"/>
                  </a:lnTo>
                  <a:cubicBezTo>
                    <a:pt x="577095" y="1298815"/>
                    <a:pt x="584908" y="1297852"/>
                    <a:pt x="591985" y="1296833"/>
                  </a:cubicBezTo>
                  <a:lnTo>
                    <a:pt x="591985" y="203923"/>
                  </a:lnTo>
                  <a:cubicBezTo>
                    <a:pt x="591985" y="203923"/>
                    <a:pt x="247195" y="317042"/>
                    <a:pt x="68" y="50"/>
                  </a:cubicBezTo>
                  <a:cubicBezTo>
                    <a:pt x="247195" y="317042"/>
                    <a:pt x="568603" y="230816"/>
                    <a:pt x="56860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8" name="Voľný tvar: obrazec 147">
              <a:extLst>
                <a:ext uri="{FF2B5EF4-FFF2-40B4-BE49-F238E27FC236}">
                  <a16:creationId xmlns:a16="http://schemas.microsoft.com/office/drawing/2014/main" id="{1E80C8D9-5847-2D62-D46D-C4E78AF46E0C}"/>
                </a:ext>
              </a:extLst>
            </p:cNvPr>
            <p:cNvSpPr/>
            <p:nvPr/>
          </p:nvSpPr>
          <p:spPr>
            <a:xfrm flipV="1">
              <a:off x="5345177" y="2413956"/>
              <a:ext cx="659922" cy="1721569"/>
            </a:xfrm>
            <a:custGeom>
              <a:avLst/>
              <a:gdLst>
                <a:gd name="csX0" fmla="*/ 44 w 499916"/>
                <a:gd name="csY0" fmla="*/ 1288981 h 1304154"/>
                <a:gd name="csX1" fmla="*/ 44 w 499916"/>
                <a:gd name="csY1" fmla="*/ 154401 h 1304154"/>
                <a:gd name="csX2" fmla="*/ 499961 w 499916"/>
                <a:gd name="csY2" fmla="*/ 67 h 1304154"/>
                <a:gd name="csX3" fmla="*/ 499961 w 499916"/>
                <a:gd name="csY3" fmla="*/ 1141666 h 1304154"/>
                <a:gd name="csX4" fmla="*/ 44 w 499916"/>
                <a:gd name="csY4" fmla="*/ 1288981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16" h="1304154">
                  <a:moveTo>
                    <a:pt x="44" y="1288981"/>
                  </a:moveTo>
                  <a:lnTo>
                    <a:pt x="44" y="154401"/>
                  </a:lnTo>
                  <a:cubicBezTo>
                    <a:pt x="44" y="154401"/>
                    <a:pt x="265912" y="225681"/>
                    <a:pt x="499961" y="67"/>
                  </a:cubicBezTo>
                  <a:lnTo>
                    <a:pt x="499961" y="1141666"/>
                  </a:lnTo>
                  <a:cubicBezTo>
                    <a:pt x="274291" y="1374187"/>
                    <a:pt x="44" y="1288981"/>
                    <a:pt x="44" y="1288981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49" name="Voľný tvar: obrazec 148">
              <a:extLst>
                <a:ext uri="{FF2B5EF4-FFF2-40B4-BE49-F238E27FC236}">
                  <a16:creationId xmlns:a16="http://schemas.microsoft.com/office/drawing/2014/main" id="{84F8704E-18F8-F776-2FCC-6E04F8A73CA2}"/>
                </a:ext>
              </a:extLst>
            </p:cNvPr>
            <p:cNvSpPr/>
            <p:nvPr/>
          </p:nvSpPr>
          <p:spPr>
            <a:xfrm flipV="1">
              <a:off x="6186525" y="2413938"/>
              <a:ext cx="659997" cy="1721569"/>
            </a:xfrm>
            <a:custGeom>
              <a:avLst/>
              <a:gdLst>
                <a:gd name="csX0" fmla="*/ 59 w 499973"/>
                <a:gd name="csY0" fmla="*/ 1141664 h 1304154"/>
                <a:gd name="csX1" fmla="*/ 59 w 499973"/>
                <a:gd name="csY1" fmla="*/ 64 h 1304154"/>
                <a:gd name="csX2" fmla="*/ 500033 w 499973"/>
                <a:gd name="csY2" fmla="*/ 154399 h 1304154"/>
                <a:gd name="csX3" fmla="*/ 500033 w 499973"/>
                <a:gd name="csY3" fmla="*/ 1288978 h 1304154"/>
                <a:gd name="csX4" fmla="*/ 59 w 499973"/>
                <a:gd name="csY4" fmla="*/ 1141664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73" h="1304154">
                  <a:moveTo>
                    <a:pt x="59" y="1141664"/>
                  </a:moveTo>
                  <a:lnTo>
                    <a:pt x="59" y="64"/>
                  </a:lnTo>
                  <a:cubicBezTo>
                    <a:pt x="234165" y="225678"/>
                    <a:pt x="500033" y="154399"/>
                    <a:pt x="500033" y="154399"/>
                  </a:cubicBezTo>
                  <a:lnTo>
                    <a:pt x="500033" y="1288978"/>
                  </a:lnTo>
                  <a:cubicBezTo>
                    <a:pt x="500033" y="1288978"/>
                    <a:pt x="225729" y="1374184"/>
                    <a:pt x="59" y="1141664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50" name="Voľný tvar: obrazec 149">
              <a:extLst>
                <a:ext uri="{FF2B5EF4-FFF2-40B4-BE49-F238E27FC236}">
                  <a16:creationId xmlns:a16="http://schemas.microsoft.com/office/drawing/2014/main" id="{87BABE73-6713-7D40-1A91-CADA333F2CBD}"/>
                </a:ext>
              </a:extLst>
            </p:cNvPr>
            <p:cNvSpPr/>
            <p:nvPr/>
          </p:nvSpPr>
          <p:spPr>
            <a:xfrm flipV="1">
              <a:off x="5672713" y="3040518"/>
              <a:ext cx="846017" cy="208215"/>
            </a:xfrm>
            <a:custGeom>
              <a:avLst/>
              <a:gdLst>
                <a:gd name="csX0" fmla="*/ -231 w 640890"/>
                <a:gd name="csY0" fmla="*/ -498 h 157731"/>
                <a:gd name="csX1" fmla="*/ 640659 w 640890"/>
                <a:gd name="csY1" fmla="*/ -498 h 157731"/>
                <a:gd name="csX2" fmla="*/ 640659 w 640890"/>
                <a:gd name="csY2" fmla="*/ 157234 h 157731"/>
                <a:gd name="csX3" fmla="*/ -231 w 640890"/>
                <a:gd name="csY3" fmla="*/ 157234 h 1577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0890" h="157731">
                  <a:moveTo>
                    <a:pt x="-231" y="-498"/>
                  </a:moveTo>
                  <a:lnTo>
                    <a:pt x="640659" y="-498"/>
                  </a:lnTo>
                  <a:lnTo>
                    <a:pt x="640659" y="157234"/>
                  </a:lnTo>
                  <a:lnTo>
                    <a:pt x="-231" y="157234"/>
                  </a:lnTo>
                  <a:close/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51" name="Voľný tvar: obrazec 150">
              <a:extLst>
                <a:ext uri="{FF2B5EF4-FFF2-40B4-BE49-F238E27FC236}">
                  <a16:creationId xmlns:a16="http://schemas.microsoft.com/office/drawing/2014/main" id="{3850BE11-2608-D215-59A6-D083AD7498AD}"/>
                </a:ext>
              </a:extLst>
            </p:cNvPr>
            <p:cNvSpPr/>
            <p:nvPr/>
          </p:nvSpPr>
          <p:spPr>
            <a:xfrm flipV="1">
              <a:off x="6006563" y="2628412"/>
              <a:ext cx="181085" cy="1607879"/>
            </a:xfrm>
            <a:custGeom>
              <a:avLst/>
              <a:gdLst>
                <a:gd name="csX0" fmla="*/ 68618 w 137179"/>
                <a:gd name="csY0" fmla="*/ 1134647 h 1218030"/>
                <a:gd name="csX1" fmla="*/ 56 w 137179"/>
                <a:gd name="csY1" fmla="*/ 1218098 h 1218030"/>
                <a:gd name="csX2" fmla="*/ 56 w 137179"/>
                <a:gd name="csY2" fmla="*/ 1164936 h 1218030"/>
                <a:gd name="csX3" fmla="*/ 56 w 137179"/>
                <a:gd name="csY3" fmla="*/ 76499 h 1218030"/>
                <a:gd name="csX4" fmla="*/ 56 w 137179"/>
                <a:gd name="csY4" fmla="*/ 30301 h 1218030"/>
                <a:gd name="csX5" fmla="*/ 68618 w 137179"/>
                <a:gd name="csY5" fmla="*/ 68 h 1218030"/>
                <a:gd name="csX6" fmla="*/ 137236 w 137179"/>
                <a:gd name="csY6" fmla="*/ 30301 h 1218030"/>
                <a:gd name="csX7" fmla="*/ 137236 w 137179"/>
                <a:gd name="csY7" fmla="*/ 76499 h 1218030"/>
                <a:gd name="csX8" fmla="*/ 137236 w 137179"/>
                <a:gd name="csY8" fmla="*/ 1164936 h 1218030"/>
                <a:gd name="csX9" fmla="*/ 137236 w 137179"/>
                <a:gd name="csY9" fmla="*/ 1218098 h 1218030"/>
                <a:gd name="csX10" fmla="*/ 68618 w 137179"/>
                <a:gd name="csY10" fmla="*/ 1134647 h 1218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37179" h="1218030">
                  <a:moveTo>
                    <a:pt x="68618" y="1134647"/>
                  </a:moveTo>
                  <a:cubicBezTo>
                    <a:pt x="46538" y="1166239"/>
                    <a:pt x="23552" y="1193924"/>
                    <a:pt x="56" y="1218098"/>
                  </a:cubicBezTo>
                  <a:lnTo>
                    <a:pt x="56" y="1164936"/>
                  </a:lnTo>
                  <a:lnTo>
                    <a:pt x="56" y="76499"/>
                  </a:lnTo>
                  <a:lnTo>
                    <a:pt x="56" y="30301"/>
                  </a:lnTo>
                  <a:cubicBezTo>
                    <a:pt x="22759" y="21638"/>
                    <a:pt x="45632" y="11561"/>
                    <a:pt x="68618" y="68"/>
                  </a:cubicBezTo>
                  <a:cubicBezTo>
                    <a:pt x="91604" y="11561"/>
                    <a:pt x="114533" y="21638"/>
                    <a:pt x="137236" y="30301"/>
                  </a:cubicBezTo>
                  <a:lnTo>
                    <a:pt x="137236" y="76499"/>
                  </a:lnTo>
                  <a:lnTo>
                    <a:pt x="137236" y="1164936"/>
                  </a:lnTo>
                  <a:lnTo>
                    <a:pt x="137236" y="1218098"/>
                  </a:lnTo>
                  <a:cubicBezTo>
                    <a:pt x="113684" y="1193924"/>
                    <a:pt x="90754" y="1166239"/>
                    <a:pt x="68618" y="113464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52" name="Voľný tvar: obrazec 151">
            <a:extLst>
              <a:ext uri="{FF2B5EF4-FFF2-40B4-BE49-F238E27FC236}">
                <a16:creationId xmlns:a16="http://schemas.microsoft.com/office/drawing/2014/main" id="{EDA5D398-A78D-33B1-BF6F-A4A54D107A6D}"/>
              </a:ext>
            </a:extLst>
          </p:cNvPr>
          <p:cNvSpPr/>
          <p:nvPr/>
        </p:nvSpPr>
        <p:spPr>
          <a:xfrm>
            <a:off x="10796368" y="446227"/>
            <a:ext cx="977672" cy="958675"/>
          </a:xfrm>
          <a:custGeom>
            <a:avLst/>
            <a:gdLst>
              <a:gd name="csX0" fmla="*/ -943 w 2353245"/>
              <a:gd name="csY0" fmla="*/ 1838 h 2307516"/>
              <a:gd name="csX1" fmla="*/ 39918 w 2353245"/>
              <a:gd name="csY1" fmla="*/ 629 h 2307516"/>
              <a:gd name="csX2" fmla="*/ 2352303 w 2353245"/>
              <a:gd name="csY2" fmla="*/ 2038988 h 2307516"/>
              <a:gd name="csX3" fmla="*/ 1940251 w 2353245"/>
              <a:gd name="csY3" fmla="*/ 2308146 h 2307516"/>
              <a:gd name="csX4" fmla="*/ 1494577 w 2353245"/>
              <a:gd name="csY4" fmla="*/ 2162480 h 2307516"/>
              <a:gd name="csX5" fmla="*/ 39918 w 2353245"/>
              <a:gd name="csY5" fmla="*/ 875691 h 2307516"/>
              <a:gd name="csX6" fmla="*/ 16201 w 2353245"/>
              <a:gd name="csY6" fmla="*/ 875109 h 2307516"/>
              <a:gd name="csX7" fmla="*/ 39918 w 2353245"/>
              <a:gd name="csY7" fmla="*/ 808253 h 2307516"/>
              <a:gd name="csX8" fmla="*/ 216036 w 2353245"/>
              <a:gd name="csY8" fmla="*/ 447561 h 2307516"/>
              <a:gd name="csX9" fmla="*/ 39918 w 2353245"/>
              <a:gd name="csY9" fmla="*/ 68075 h 2307516"/>
              <a:gd name="csX10" fmla="*/ -943 w 2353245"/>
              <a:gd name="csY10" fmla="*/ 1838 h 2307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53245" h="2307516">
                <a:moveTo>
                  <a:pt x="-943" y="1838"/>
                </a:moveTo>
                <a:cubicBezTo>
                  <a:pt x="12677" y="1314"/>
                  <a:pt x="26298" y="914"/>
                  <a:pt x="39918" y="629"/>
                </a:cubicBezTo>
                <a:cubicBezTo>
                  <a:pt x="1199016" y="24803"/>
                  <a:pt x="2181234" y="915677"/>
                  <a:pt x="2352303" y="2038988"/>
                </a:cubicBezTo>
                <a:cubicBezTo>
                  <a:pt x="2222382" y="2145316"/>
                  <a:pt x="2084555" y="2235718"/>
                  <a:pt x="1940251" y="2308146"/>
                </a:cubicBezTo>
                <a:cubicBezTo>
                  <a:pt x="1793376" y="2241147"/>
                  <a:pt x="1644119" y="2193084"/>
                  <a:pt x="1494577" y="2162480"/>
                </a:cubicBezTo>
                <a:cubicBezTo>
                  <a:pt x="1407233" y="1491863"/>
                  <a:pt x="710955" y="851516"/>
                  <a:pt x="39918" y="875691"/>
                </a:cubicBezTo>
                <a:cubicBezTo>
                  <a:pt x="32013" y="875405"/>
                  <a:pt x="24108" y="875214"/>
                  <a:pt x="16201" y="875109"/>
                </a:cubicBezTo>
                <a:cubicBezTo>
                  <a:pt x="23726" y="852783"/>
                  <a:pt x="31632" y="830485"/>
                  <a:pt x="39918" y="808253"/>
                </a:cubicBezTo>
                <a:cubicBezTo>
                  <a:pt x="85639" y="683562"/>
                  <a:pt x="144789" y="563042"/>
                  <a:pt x="216036" y="447561"/>
                </a:cubicBezTo>
                <a:cubicBezTo>
                  <a:pt x="170792" y="319669"/>
                  <a:pt x="112308" y="192757"/>
                  <a:pt x="39918" y="68075"/>
                </a:cubicBezTo>
                <a:cubicBezTo>
                  <a:pt x="26774" y="45834"/>
                  <a:pt x="13154" y="23755"/>
                  <a:pt x="-943" y="1838"/>
                </a:cubicBezTo>
                <a:close/>
              </a:path>
            </a:pathLst>
          </a:custGeom>
          <a:solidFill>
            <a:srgbClr val="8FA9D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3" name="Voľný tvar: obrazec 152">
            <a:extLst>
              <a:ext uri="{FF2B5EF4-FFF2-40B4-BE49-F238E27FC236}">
                <a16:creationId xmlns:a16="http://schemas.microsoft.com/office/drawing/2014/main" id="{E9E3F0BB-F63E-081B-FCA7-D8C82F4050FB}"/>
              </a:ext>
            </a:extLst>
          </p:cNvPr>
          <p:cNvSpPr/>
          <p:nvPr/>
        </p:nvSpPr>
        <p:spPr>
          <a:xfrm>
            <a:off x="9841936" y="456141"/>
            <a:ext cx="963139" cy="972817"/>
          </a:xfrm>
          <a:custGeom>
            <a:avLst/>
            <a:gdLst>
              <a:gd name="csX0" fmla="*/ -209 w 2318261"/>
              <a:gd name="csY0" fmla="*/ 2342188 h 2341559"/>
              <a:gd name="csX1" fmla="*/ -943 w 2318261"/>
              <a:gd name="csY1" fmla="*/ 2314937 h 2341559"/>
              <a:gd name="csX2" fmla="*/ 2050618 w 2318261"/>
              <a:gd name="csY2" fmla="*/ 629 h 2341559"/>
              <a:gd name="csX3" fmla="*/ 2317318 w 2318261"/>
              <a:gd name="csY3" fmla="*/ 414423 h 2341559"/>
              <a:gd name="csX4" fmla="*/ 2168824 w 2318261"/>
              <a:gd name="csY4" fmla="*/ 859326 h 2341559"/>
              <a:gd name="csX5" fmla="*/ 874090 w 2318261"/>
              <a:gd name="csY5" fmla="*/ 2314937 h 2341559"/>
              <a:gd name="csX6" fmla="*/ 873709 w 2318261"/>
              <a:gd name="csY6" fmla="*/ 2330739 h 2341559"/>
              <a:gd name="csX7" fmla="*/ 829132 w 2318261"/>
              <a:gd name="csY7" fmla="*/ 2314937 h 2341559"/>
              <a:gd name="csX8" fmla="*/ 447161 w 2318261"/>
              <a:gd name="csY8" fmla="*/ 2128199 h 2341559"/>
              <a:gd name="csX9" fmla="*/ 44024 w 2318261"/>
              <a:gd name="csY9" fmla="*/ 2314937 h 2341559"/>
              <a:gd name="csX10" fmla="*/ -209 w 2318261"/>
              <a:gd name="csY10" fmla="*/ 2342188 h 234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18261" h="2341559">
                <a:moveTo>
                  <a:pt x="-209" y="2342188"/>
                </a:moveTo>
                <a:cubicBezTo>
                  <a:pt x="-505" y="2333111"/>
                  <a:pt x="-752" y="2324033"/>
                  <a:pt x="-943" y="2314937"/>
                </a:cubicBezTo>
                <a:cubicBezTo>
                  <a:pt x="23336" y="1151258"/>
                  <a:pt x="921144" y="165907"/>
                  <a:pt x="2050618" y="629"/>
                </a:cubicBezTo>
                <a:cubicBezTo>
                  <a:pt x="2156250" y="131178"/>
                  <a:pt x="2245786" y="269605"/>
                  <a:pt x="2317318" y="414423"/>
                </a:cubicBezTo>
                <a:cubicBezTo>
                  <a:pt x="2249310" y="560927"/>
                  <a:pt x="2200351" y="709918"/>
                  <a:pt x="2168824" y="859326"/>
                </a:cubicBezTo>
                <a:cubicBezTo>
                  <a:pt x="1495310" y="942127"/>
                  <a:pt x="849896" y="1641253"/>
                  <a:pt x="874090" y="2314937"/>
                </a:cubicBezTo>
                <a:cubicBezTo>
                  <a:pt x="873899" y="2320204"/>
                  <a:pt x="873804" y="2325472"/>
                  <a:pt x="873709" y="2330739"/>
                </a:cubicBezTo>
                <a:cubicBezTo>
                  <a:pt x="858850" y="2325662"/>
                  <a:pt x="843991" y="2320405"/>
                  <a:pt x="829132" y="2314937"/>
                </a:cubicBezTo>
                <a:cubicBezTo>
                  <a:pt x="696830" y="2267264"/>
                  <a:pt x="569100" y="2204523"/>
                  <a:pt x="447161" y="2128199"/>
                </a:cubicBezTo>
                <a:cubicBezTo>
                  <a:pt x="311239" y="2175386"/>
                  <a:pt x="176365" y="2237270"/>
                  <a:pt x="44024" y="2314937"/>
                </a:cubicBezTo>
                <a:cubicBezTo>
                  <a:pt x="29204" y="2323833"/>
                  <a:pt x="14459" y="2332920"/>
                  <a:pt x="-209" y="2342188"/>
                </a:cubicBezTo>
                <a:close/>
              </a:path>
            </a:pathLst>
          </a:custGeom>
          <a:solidFill>
            <a:srgbClr val="86BB53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4" name="!! obdĺžnik šípka červený">
            <a:extLst>
              <a:ext uri="{FF2B5EF4-FFF2-40B4-BE49-F238E27FC236}">
                <a16:creationId xmlns:a16="http://schemas.microsoft.com/office/drawing/2014/main" id="{CC0DA5CF-2B98-D9A6-2A2E-13BB831F1484}"/>
              </a:ext>
            </a:extLst>
          </p:cNvPr>
          <p:cNvSpPr/>
          <p:nvPr/>
        </p:nvSpPr>
        <p:spPr>
          <a:xfrm>
            <a:off x="9851062" y="1421441"/>
            <a:ext cx="967943" cy="967609"/>
          </a:xfrm>
          <a:custGeom>
            <a:avLst/>
            <a:gdLst>
              <a:gd name="csX0" fmla="*/ 2328882 w 2329824"/>
              <a:gd name="csY0" fmla="*/ 2329329 h 2329024"/>
              <a:gd name="csX1" fmla="*/ 2315260 w 2329824"/>
              <a:gd name="csY1" fmla="*/ 2329653 h 2329024"/>
              <a:gd name="csX2" fmla="*/ -943 w 2329824"/>
              <a:gd name="csY2" fmla="*/ 264814 h 2329024"/>
              <a:gd name="csX3" fmla="*/ 414652 w 2329824"/>
              <a:gd name="csY3" fmla="*/ 629 h 2329024"/>
              <a:gd name="csX4" fmla="*/ 858698 w 2329824"/>
              <a:gd name="csY4" fmla="*/ 152019 h 2329024"/>
              <a:gd name="csX5" fmla="*/ 2315260 w 2329824"/>
              <a:gd name="csY5" fmla="*/ 1454591 h 2329024"/>
              <a:gd name="csX6" fmla="*/ 2323167 w 2329824"/>
              <a:gd name="csY6" fmla="*/ 1454849 h 2329024"/>
              <a:gd name="csX7" fmla="*/ 2315260 w 2329824"/>
              <a:gd name="csY7" fmla="*/ 1477070 h 2329024"/>
              <a:gd name="csX8" fmla="*/ 2117903 w 2329824"/>
              <a:gd name="csY8" fmla="*/ 1880321 h 2329024"/>
              <a:gd name="csX9" fmla="*/ 2315260 w 2329824"/>
              <a:gd name="csY9" fmla="*/ 2307174 h 2329024"/>
              <a:gd name="csX10" fmla="*/ 2328882 w 2329824"/>
              <a:gd name="csY10" fmla="*/ 2329329 h 2329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29824" h="2329024">
                <a:moveTo>
                  <a:pt x="2328882" y="2329329"/>
                </a:moveTo>
                <a:cubicBezTo>
                  <a:pt x="2324405" y="2329453"/>
                  <a:pt x="2319832" y="2329558"/>
                  <a:pt x="2315260" y="2329653"/>
                </a:cubicBezTo>
                <a:cubicBezTo>
                  <a:pt x="1147019" y="2305288"/>
                  <a:pt x="158534" y="1400575"/>
                  <a:pt x="-943" y="264814"/>
                </a:cubicBezTo>
                <a:cubicBezTo>
                  <a:pt x="130254" y="160001"/>
                  <a:pt x="269281" y="71247"/>
                  <a:pt x="414652" y="629"/>
                </a:cubicBezTo>
                <a:cubicBezTo>
                  <a:pt x="560851" y="69628"/>
                  <a:pt x="709536" y="119596"/>
                  <a:pt x="858698" y="152019"/>
                </a:cubicBezTo>
                <a:cubicBezTo>
                  <a:pt x="936993" y="828332"/>
                  <a:pt x="1638985" y="1478956"/>
                  <a:pt x="2315260" y="1454591"/>
                </a:cubicBezTo>
                <a:cubicBezTo>
                  <a:pt x="2317928" y="1454687"/>
                  <a:pt x="2320500" y="1454772"/>
                  <a:pt x="2323167" y="1454849"/>
                </a:cubicBezTo>
                <a:cubicBezTo>
                  <a:pt x="2320595" y="1462259"/>
                  <a:pt x="2317928" y="1469670"/>
                  <a:pt x="2315260" y="1477070"/>
                </a:cubicBezTo>
                <a:cubicBezTo>
                  <a:pt x="2265731" y="1617079"/>
                  <a:pt x="2199437" y="1751924"/>
                  <a:pt x="2117903" y="1880321"/>
                </a:cubicBezTo>
                <a:cubicBezTo>
                  <a:pt x="2166861" y="2024291"/>
                  <a:pt x="2232203" y="2167157"/>
                  <a:pt x="2315260" y="2307174"/>
                </a:cubicBezTo>
                <a:cubicBezTo>
                  <a:pt x="2319738" y="2314575"/>
                  <a:pt x="2324310" y="2321957"/>
                  <a:pt x="2328882" y="2329329"/>
                </a:cubicBezTo>
                <a:close/>
              </a:path>
            </a:pathLst>
          </a:custGeom>
          <a:solidFill>
            <a:srgbClr val="C91018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 dirty="0"/>
          </a:p>
        </p:txBody>
      </p:sp>
      <p:sp>
        <p:nvSpPr>
          <p:cNvPr id="155" name="Voľný tvar: obrazec 154">
            <a:extLst>
              <a:ext uri="{FF2B5EF4-FFF2-40B4-BE49-F238E27FC236}">
                <a16:creationId xmlns:a16="http://schemas.microsoft.com/office/drawing/2014/main" id="{00E76A94-67AF-E18F-9265-4ED3E05F9A0C}"/>
              </a:ext>
            </a:extLst>
          </p:cNvPr>
          <p:cNvSpPr/>
          <p:nvPr/>
        </p:nvSpPr>
        <p:spPr>
          <a:xfrm>
            <a:off x="10812672" y="1417637"/>
            <a:ext cx="972093" cy="963047"/>
          </a:xfrm>
          <a:custGeom>
            <a:avLst/>
            <a:gdLst>
              <a:gd name="csX0" fmla="*/ 2338872 w 2339815"/>
              <a:gd name="csY0" fmla="*/ 629 h 2318042"/>
              <a:gd name="csX1" fmla="*/ 260708 w 2339815"/>
              <a:gd name="csY1" fmla="*/ 2318671 h 2318042"/>
              <a:gd name="csX2" fmla="*/ 675 w 2339815"/>
              <a:gd name="csY2" fmla="*/ 1904648 h 2318042"/>
              <a:gd name="csX3" fmla="*/ -943 w 2339815"/>
              <a:gd name="csY3" fmla="*/ 1901276 h 2318042"/>
              <a:gd name="csX4" fmla="*/ 675 w 2339815"/>
              <a:gd name="csY4" fmla="*/ 1897904 h 2318042"/>
              <a:gd name="csX5" fmla="*/ 153361 w 2339815"/>
              <a:gd name="csY5" fmla="*/ 1458078 h 2318042"/>
              <a:gd name="csX6" fmla="*/ 1463811 w 2339815"/>
              <a:gd name="csY6" fmla="*/ 629 h 2318042"/>
              <a:gd name="csX7" fmla="*/ 1888245 w 2339815"/>
              <a:gd name="csY7" fmla="*/ 208579 h 2318042"/>
              <a:gd name="csX8" fmla="*/ 2338872 w 2339815"/>
              <a:gd name="csY8" fmla="*/ 629 h 23180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9815" h="2318042">
                <a:moveTo>
                  <a:pt x="2338872" y="629"/>
                </a:moveTo>
                <a:cubicBezTo>
                  <a:pt x="2314394" y="1173404"/>
                  <a:pt x="1402756" y="2165052"/>
                  <a:pt x="260708" y="2318671"/>
                </a:cubicBezTo>
                <a:cubicBezTo>
                  <a:pt x="157458" y="2187845"/>
                  <a:pt x="70113" y="2049352"/>
                  <a:pt x="675" y="1904648"/>
                </a:cubicBezTo>
                <a:cubicBezTo>
                  <a:pt x="104" y="1903524"/>
                  <a:pt x="-372" y="1902400"/>
                  <a:pt x="-943" y="1901276"/>
                </a:cubicBezTo>
                <a:cubicBezTo>
                  <a:pt x="-372" y="1900152"/>
                  <a:pt x="104" y="1899028"/>
                  <a:pt x="675" y="1897904"/>
                </a:cubicBezTo>
                <a:cubicBezTo>
                  <a:pt x="69827" y="1753200"/>
                  <a:pt x="120215" y="1605925"/>
                  <a:pt x="153361" y="1458078"/>
                </a:cubicBezTo>
                <a:cubicBezTo>
                  <a:pt x="832494" y="1384373"/>
                  <a:pt x="1488290" y="679590"/>
                  <a:pt x="1463811" y="629"/>
                </a:cubicBezTo>
                <a:cubicBezTo>
                  <a:pt x="1611448" y="51854"/>
                  <a:pt x="1753466" y="121853"/>
                  <a:pt x="1888245" y="208579"/>
                </a:cubicBezTo>
                <a:cubicBezTo>
                  <a:pt x="2040264" y="157934"/>
                  <a:pt x="2191141" y="89107"/>
                  <a:pt x="2338872" y="629"/>
                </a:cubicBezTo>
                <a:close/>
              </a:path>
            </a:pathLst>
          </a:custGeom>
          <a:solidFill>
            <a:srgbClr val="EC9A00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6" name="Voľný tvar: obrazec 155">
            <a:extLst>
              <a:ext uri="{FF2B5EF4-FFF2-40B4-BE49-F238E27FC236}">
                <a16:creationId xmlns:a16="http://schemas.microsoft.com/office/drawing/2014/main" id="{1648A56F-09A0-6F48-F0E7-CA4FC8521D80}"/>
              </a:ext>
            </a:extLst>
          </p:cNvPr>
          <p:cNvSpPr/>
          <p:nvPr/>
        </p:nvSpPr>
        <p:spPr>
          <a:xfrm>
            <a:off x="10929570" y="1553827"/>
            <a:ext cx="709333" cy="688883"/>
          </a:xfrm>
          <a:custGeom>
            <a:avLst/>
            <a:gdLst>
              <a:gd name="csX0" fmla="*/ 1461049 w 1707356"/>
              <a:gd name="csY0" fmla="*/ 27623 h 1658131"/>
              <a:gd name="csX1" fmla="*/ 1706413 w 1707356"/>
              <a:gd name="csY1" fmla="*/ 629 h 1658131"/>
              <a:gd name="csX2" fmla="*/ 1695174 w 1707356"/>
              <a:gd name="csY2" fmla="*/ 51654 h 1658131"/>
              <a:gd name="csX3" fmla="*/ 1503436 w 1707356"/>
              <a:gd name="csY3" fmla="*/ 67037 h 1658131"/>
              <a:gd name="csX4" fmla="*/ 1670599 w 1707356"/>
              <a:gd name="csY4" fmla="*/ 162697 h 1658131"/>
              <a:gd name="csX5" fmla="*/ 1659265 w 1707356"/>
              <a:gd name="csY5" fmla="*/ 213732 h 1658131"/>
              <a:gd name="csX6" fmla="*/ 1448572 w 1707356"/>
              <a:gd name="csY6" fmla="*/ 84078 h 1658131"/>
              <a:gd name="csX7" fmla="*/ 1427522 w 1707356"/>
              <a:gd name="csY7" fmla="*/ 171660 h 1658131"/>
              <a:gd name="csX8" fmla="*/ 1463907 w 1707356"/>
              <a:gd name="csY8" fmla="*/ 184300 h 1658131"/>
              <a:gd name="csX9" fmla="*/ 1574017 w 1707356"/>
              <a:gd name="csY9" fmla="*/ 338328 h 1658131"/>
              <a:gd name="csX10" fmla="*/ 1606973 w 1707356"/>
              <a:gd name="csY10" fmla="*/ 243354 h 1658131"/>
              <a:gd name="csX11" fmla="*/ 1645359 w 1707356"/>
              <a:gd name="csY11" fmla="*/ 256680 h 1658131"/>
              <a:gd name="csX12" fmla="*/ 1592495 w 1707356"/>
              <a:gd name="csY12" fmla="*/ 409061 h 1658131"/>
              <a:gd name="csX13" fmla="*/ 1558014 w 1707356"/>
              <a:gd name="csY13" fmla="*/ 397097 h 1658131"/>
              <a:gd name="csX14" fmla="*/ 1446572 w 1707356"/>
              <a:gd name="csY14" fmla="*/ 240592 h 1658131"/>
              <a:gd name="csX15" fmla="*/ 1407519 w 1707356"/>
              <a:gd name="csY15" fmla="*/ 353121 h 1658131"/>
              <a:gd name="csX16" fmla="*/ 1369134 w 1707356"/>
              <a:gd name="csY16" fmla="*/ 339795 h 1658131"/>
              <a:gd name="csX17" fmla="*/ 1355513 w 1707356"/>
              <a:gd name="csY17" fmla="*/ 373676 h 1658131"/>
              <a:gd name="csX18" fmla="*/ 1564967 w 1707356"/>
              <a:gd name="csY18" fmla="*/ 477355 h 1658131"/>
              <a:gd name="csX19" fmla="*/ 1526392 w 1707356"/>
              <a:gd name="csY19" fmla="*/ 555317 h 1658131"/>
              <a:gd name="csX20" fmla="*/ 1485529 w 1707356"/>
              <a:gd name="csY20" fmla="*/ 606581 h 1658131"/>
              <a:gd name="csX21" fmla="*/ 1431617 w 1707356"/>
              <a:gd name="csY21" fmla="*/ 625431 h 1658131"/>
              <a:gd name="csX22" fmla="*/ 1369323 w 1707356"/>
              <a:gd name="csY22" fmla="*/ 610305 h 1658131"/>
              <a:gd name="csX23" fmla="*/ 1318365 w 1707356"/>
              <a:gd name="csY23" fmla="*/ 569195 h 1658131"/>
              <a:gd name="csX24" fmla="*/ 1300744 w 1707356"/>
              <a:gd name="csY24" fmla="*/ 514750 h 1658131"/>
              <a:gd name="csX25" fmla="*/ 1316936 w 1707356"/>
              <a:gd name="csY25" fmla="*/ 451638 h 1658131"/>
              <a:gd name="csX26" fmla="*/ 1370277 w 1707356"/>
              <a:gd name="csY26" fmla="*/ 435426 h 1658131"/>
              <a:gd name="csX27" fmla="*/ 1355608 w 1707356"/>
              <a:gd name="csY27" fmla="*/ 464992 h 1658131"/>
              <a:gd name="csX28" fmla="*/ 1344845 w 1707356"/>
              <a:gd name="csY28" fmla="*/ 505568 h 1658131"/>
              <a:gd name="csX29" fmla="*/ 1356751 w 1707356"/>
              <a:gd name="csY29" fmla="*/ 538991 h 1658131"/>
              <a:gd name="csX30" fmla="*/ 1391898 w 1707356"/>
              <a:gd name="csY30" fmla="*/ 565480 h 1658131"/>
              <a:gd name="csX31" fmla="*/ 1433046 w 1707356"/>
              <a:gd name="csY31" fmla="*/ 575958 h 1658131"/>
              <a:gd name="csX32" fmla="*/ 1466955 w 1707356"/>
              <a:gd name="csY32" fmla="*/ 564642 h 1658131"/>
              <a:gd name="csX33" fmla="*/ 1492291 w 1707356"/>
              <a:gd name="csY33" fmla="*/ 532629 h 1658131"/>
              <a:gd name="csX34" fmla="*/ 1506865 w 1707356"/>
              <a:gd name="csY34" fmla="*/ 503063 h 1658131"/>
              <a:gd name="csX35" fmla="*/ 1239403 w 1707356"/>
              <a:gd name="csY35" fmla="*/ 596722 h 1658131"/>
              <a:gd name="csX36" fmla="*/ 1433903 w 1707356"/>
              <a:gd name="csY36" fmla="*/ 726301 h 1658131"/>
              <a:gd name="csX37" fmla="*/ 1346940 w 1707356"/>
              <a:gd name="csY37" fmla="*/ 856784 h 1658131"/>
              <a:gd name="csX38" fmla="*/ 1313316 w 1707356"/>
              <a:gd name="csY38" fmla="*/ 834352 h 1658131"/>
              <a:gd name="csX39" fmla="*/ 1373134 w 1707356"/>
              <a:gd name="csY39" fmla="*/ 744474 h 1658131"/>
              <a:gd name="csX40" fmla="*/ 1327985 w 1707356"/>
              <a:gd name="csY40" fmla="*/ 714347 h 1658131"/>
              <a:gd name="csX41" fmla="*/ 1273693 w 1707356"/>
              <a:gd name="csY41" fmla="*/ 795843 h 1658131"/>
              <a:gd name="csX42" fmla="*/ 1241117 w 1707356"/>
              <a:gd name="csY42" fmla="*/ 774183 h 1658131"/>
              <a:gd name="csX43" fmla="*/ 1295410 w 1707356"/>
              <a:gd name="csY43" fmla="*/ 692677 h 1658131"/>
              <a:gd name="csX44" fmla="*/ 1245975 w 1707356"/>
              <a:gd name="csY44" fmla="*/ 659759 h 1658131"/>
              <a:gd name="csX45" fmla="*/ 1186158 w 1707356"/>
              <a:gd name="csY45" fmla="*/ 749637 h 1658131"/>
              <a:gd name="csX46" fmla="*/ 1152440 w 1707356"/>
              <a:gd name="csY46" fmla="*/ 727205 h 1658131"/>
              <a:gd name="csX47" fmla="*/ 1123484 w 1707356"/>
              <a:gd name="csY47" fmla="*/ 764410 h 1658131"/>
              <a:gd name="csX48" fmla="*/ 1302459 w 1707356"/>
              <a:gd name="csY48" fmla="*/ 914610 h 1658131"/>
              <a:gd name="csX49" fmla="*/ 1271121 w 1707356"/>
              <a:gd name="csY49" fmla="*/ 951996 h 1658131"/>
              <a:gd name="csX50" fmla="*/ 1124913 w 1707356"/>
              <a:gd name="csY50" fmla="*/ 829352 h 1658131"/>
              <a:gd name="csX51" fmla="*/ 1061571 w 1707356"/>
              <a:gd name="csY51" fmla="*/ 904913 h 1658131"/>
              <a:gd name="csX52" fmla="*/ 1028710 w 1707356"/>
              <a:gd name="csY52" fmla="*/ 877358 h 1658131"/>
              <a:gd name="csX53" fmla="*/ 1020422 w 1707356"/>
              <a:gd name="csY53" fmla="*/ 887902 h 1658131"/>
              <a:gd name="csX54" fmla="*/ 1121007 w 1707356"/>
              <a:gd name="csY54" fmla="*/ 1114987 h 1658131"/>
              <a:gd name="csX55" fmla="*/ 1083955 w 1707356"/>
              <a:gd name="csY55" fmla="*/ 1150354 h 1658131"/>
              <a:gd name="csX56" fmla="*/ 861641 w 1707356"/>
              <a:gd name="csY56" fmla="*/ 1039435 h 1658131"/>
              <a:gd name="csX57" fmla="*/ 898408 w 1707356"/>
              <a:gd name="csY57" fmla="*/ 1004307 h 1658131"/>
              <a:gd name="csX58" fmla="*/ 945937 w 1707356"/>
              <a:gd name="csY58" fmla="*/ 1029977 h 1658131"/>
              <a:gd name="csX59" fmla="*/ 1006993 w 1707356"/>
              <a:gd name="csY59" fmla="*/ 971712 h 1658131"/>
              <a:gd name="csX60" fmla="*/ 983942 w 1707356"/>
              <a:gd name="csY60" fmla="*/ 922668 h 1658131"/>
              <a:gd name="csX61" fmla="*/ 1026519 w 1707356"/>
              <a:gd name="csY61" fmla="*/ 1009012 h 1658131"/>
              <a:gd name="csX62" fmla="*/ 982609 w 1707356"/>
              <a:gd name="csY62" fmla="*/ 1050970 h 1658131"/>
              <a:gd name="csX63" fmla="*/ 1069192 w 1707356"/>
              <a:gd name="csY63" fmla="*/ 1097699 h 1658131"/>
              <a:gd name="csX64" fmla="*/ 1131675 w 1707356"/>
              <a:gd name="csY64" fmla="*/ 1130713 h 1658131"/>
              <a:gd name="csX65" fmla="*/ 1141295 w 1707356"/>
              <a:gd name="csY65" fmla="*/ 1188044 h 1658131"/>
              <a:gd name="csX66" fmla="*/ 1105577 w 1707356"/>
              <a:gd name="csY66" fmla="*/ 1222086 h 1658131"/>
              <a:gd name="csX67" fmla="*/ 1107006 w 1707356"/>
              <a:gd name="csY67" fmla="*/ 1154211 h 1658131"/>
              <a:gd name="csX68" fmla="*/ 808111 w 1707356"/>
              <a:gd name="csY68" fmla="*/ 1077735 h 1658131"/>
              <a:gd name="csX69" fmla="*/ 1012326 w 1707356"/>
              <a:gd name="csY69" fmla="*/ 1216429 h 1658131"/>
              <a:gd name="csX70" fmla="*/ 970607 w 1707356"/>
              <a:gd name="csY70" fmla="*/ 1247918 h 1658131"/>
              <a:gd name="csX71" fmla="*/ 814778 w 1707356"/>
              <a:gd name="csY71" fmla="*/ 1135190 h 1658131"/>
              <a:gd name="csX72" fmla="*/ 879835 w 1707356"/>
              <a:gd name="csY72" fmla="*/ 1316451 h 1658131"/>
              <a:gd name="csX73" fmla="*/ 838115 w 1707356"/>
              <a:gd name="csY73" fmla="*/ 1347950 h 1658131"/>
              <a:gd name="csX74" fmla="*/ 762010 w 1707356"/>
              <a:gd name="csY74" fmla="*/ 1112577 h 1658131"/>
              <a:gd name="csX75" fmla="*/ 708385 w 1707356"/>
              <a:gd name="csY75" fmla="*/ 1153554 h 1658131"/>
              <a:gd name="csX76" fmla="*/ 753342 w 1707356"/>
              <a:gd name="csY76" fmla="*/ 1397813 h 1658131"/>
              <a:gd name="csX77" fmla="*/ 709051 w 1707356"/>
              <a:gd name="csY77" fmla="*/ 1423588 h 1658131"/>
              <a:gd name="csX78" fmla="*/ 518741 w 1707356"/>
              <a:gd name="csY78" fmla="*/ 1263987 h 1658131"/>
              <a:gd name="csX79" fmla="*/ 562652 w 1707356"/>
              <a:gd name="csY79" fmla="*/ 1238384 h 1658131"/>
              <a:gd name="csX80" fmla="*/ 602942 w 1707356"/>
              <a:gd name="csY80" fmla="*/ 1274417 h 1658131"/>
              <a:gd name="csX81" fmla="*/ 675904 w 1707356"/>
              <a:gd name="csY81" fmla="*/ 1231954 h 1658131"/>
              <a:gd name="csX82" fmla="*/ 664855 w 1707356"/>
              <a:gd name="csY82" fmla="*/ 1178891 h 1658131"/>
              <a:gd name="csX83" fmla="*/ 686191 w 1707356"/>
              <a:gd name="csY83" fmla="*/ 1272778 h 1658131"/>
              <a:gd name="csX84" fmla="*/ 633612 w 1707356"/>
              <a:gd name="csY84" fmla="*/ 1303354 h 1658131"/>
              <a:gd name="csX85" fmla="*/ 706956 w 1707356"/>
              <a:gd name="csY85" fmla="*/ 1368943 h 1658131"/>
              <a:gd name="csX86" fmla="*/ 492643 w 1707356"/>
              <a:gd name="csY86" fmla="*/ 1276207 h 1658131"/>
              <a:gd name="csX87" fmla="*/ 582178 w 1707356"/>
              <a:gd name="csY87" fmla="*/ 1492111 h 1658131"/>
              <a:gd name="csX88" fmla="*/ 537982 w 1707356"/>
              <a:gd name="csY88" fmla="*/ 1510389 h 1658131"/>
              <a:gd name="csX89" fmla="*/ 378438 w 1707356"/>
              <a:gd name="csY89" fmla="*/ 1406052 h 1658131"/>
              <a:gd name="csX90" fmla="*/ 438731 w 1707356"/>
              <a:gd name="csY90" fmla="*/ 1551537 h 1658131"/>
              <a:gd name="csX91" fmla="*/ 396250 w 1707356"/>
              <a:gd name="csY91" fmla="*/ 1569158 h 1658131"/>
              <a:gd name="csX92" fmla="*/ 306715 w 1707356"/>
              <a:gd name="csY92" fmla="*/ 1353255 h 1658131"/>
              <a:gd name="csX93" fmla="*/ 351006 w 1707356"/>
              <a:gd name="csY93" fmla="*/ 1334901 h 1658131"/>
              <a:gd name="csX94" fmla="*/ 511121 w 1707356"/>
              <a:gd name="csY94" fmla="*/ 1440133 h 1658131"/>
              <a:gd name="csX95" fmla="*/ 450447 w 1707356"/>
              <a:gd name="csY95" fmla="*/ 1293686 h 1658131"/>
              <a:gd name="csX96" fmla="*/ 252898 w 1707356"/>
              <a:gd name="csY96" fmla="*/ 1368314 h 1658131"/>
              <a:gd name="csX97" fmla="*/ 319955 w 1707356"/>
              <a:gd name="csY97" fmla="*/ 1592190 h 1658131"/>
              <a:gd name="csX98" fmla="*/ 273187 w 1707356"/>
              <a:gd name="csY98" fmla="*/ 1606192 h 1658131"/>
              <a:gd name="csX99" fmla="*/ 206130 w 1707356"/>
              <a:gd name="csY99" fmla="*/ 1382326 h 1658131"/>
              <a:gd name="csX100" fmla="*/ 152600 w 1707356"/>
              <a:gd name="csY100" fmla="*/ 1398089 h 1658131"/>
              <a:gd name="csX101" fmla="*/ 200035 w 1707356"/>
              <a:gd name="csY101" fmla="*/ 1626927 h 1658131"/>
              <a:gd name="csX102" fmla="*/ 46491 w 1707356"/>
              <a:gd name="csY102" fmla="*/ 1658760 h 1658131"/>
              <a:gd name="csX103" fmla="*/ 38300 w 1707356"/>
              <a:gd name="csY103" fmla="*/ 1619146 h 1658131"/>
              <a:gd name="csX104" fmla="*/ 144028 w 1707356"/>
              <a:gd name="csY104" fmla="*/ 1597219 h 1658131"/>
              <a:gd name="csX105" fmla="*/ 132979 w 1707356"/>
              <a:gd name="csY105" fmla="*/ 1544003 h 1658131"/>
              <a:gd name="csX106" fmla="*/ 37062 w 1707356"/>
              <a:gd name="csY106" fmla="*/ 1563891 h 1658131"/>
              <a:gd name="csX107" fmla="*/ 29156 w 1707356"/>
              <a:gd name="csY107" fmla="*/ 1525639 h 1658131"/>
              <a:gd name="csX108" fmla="*/ 125072 w 1707356"/>
              <a:gd name="csY108" fmla="*/ 1505750 h 1658131"/>
              <a:gd name="csX109" fmla="*/ 112977 w 1707356"/>
              <a:gd name="csY109" fmla="*/ 1447610 h 1658131"/>
              <a:gd name="csX110" fmla="*/ 7248 w 1707356"/>
              <a:gd name="csY110" fmla="*/ 1469536 h 1658131"/>
              <a:gd name="csX111" fmla="*/ -943 w 1707356"/>
              <a:gd name="csY111" fmla="*/ 1429922 h 1658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</a:cxnLst>
            <a:rect l="l" t="t" r="r" b="b"/>
            <a:pathLst>
              <a:path w="1707356" h="1658131">
                <a:moveTo>
                  <a:pt x="1461049" y="27623"/>
                </a:moveTo>
                <a:lnTo>
                  <a:pt x="1706413" y="629"/>
                </a:lnTo>
                <a:lnTo>
                  <a:pt x="1695174" y="51654"/>
                </a:lnTo>
                <a:lnTo>
                  <a:pt x="1503436" y="67037"/>
                </a:lnTo>
                <a:lnTo>
                  <a:pt x="1670599" y="162697"/>
                </a:lnTo>
                <a:lnTo>
                  <a:pt x="1659265" y="213732"/>
                </a:lnTo>
                <a:lnTo>
                  <a:pt x="1448572" y="84078"/>
                </a:lnTo>
                <a:close/>
                <a:moveTo>
                  <a:pt x="1427522" y="171660"/>
                </a:moveTo>
                <a:lnTo>
                  <a:pt x="1463907" y="184300"/>
                </a:lnTo>
                <a:lnTo>
                  <a:pt x="1574017" y="338328"/>
                </a:lnTo>
                <a:lnTo>
                  <a:pt x="1606973" y="243354"/>
                </a:lnTo>
                <a:lnTo>
                  <a:pt x="1645359" y="256680"/>
                </a:lnTo>
                <a:lnTo>
                  <a:pt x="1592495" y="409061"/>
                </a:lnTo>
                <a:lnTo>
                  <a:pt x="1558014" y="397097"/>
                </a:lnTo>
                <a:lnTo>
                  <a:pt x="1446572" y="240592"/>
                </a:lnTo>
                <a:lnTo>
                  <a:pt x="1407519" y="353121"/>
                </a:lnTo>
                <a:lnTo>
                  <a:pt x="1369134" y="339795"/>
                </a:lnTo>
                <a:close/>
                <a:moveTo>
                  <a:pt x="1355513" y="373676"/>
                </a:moveTo>
                <a:lnTo>
                  <a:pt x="1564967" y="477355"/>
                </a:lnTo>
                <a:lnTo>
                  <a:pt x="1526392" y="555317"/>
                </a:lnTo>
                <a:cubicBezTo>
                  <a:pt x="1515247" y="577730"/>
                  <a:pt x="1501626" y="594808"/>
                  <a:pt x="1485529" y="606581"/>
                </a:cubicBezTo>
                <a:cubicBezTo>
                  <a:pt x="1469336" y="618449"/>
                  <a:pt x="1451335" y="624726"/>
                  <a:pt x="1431617" y="625431"/>
                </a:cubicBezTo>
                <a:cubicBezTo>
                  <a:pt x="1411901" y="626126"/>
                  <a:pt x="1391136" y="621088"/>
                  <a:pt x="1369323" y="610305"/>
                </a:cubicBezTo>
                <a:cubicBezTo>
                  <a:pt x="1346844" y="599161"/>
                  <a:pt x="1329891" y="585455"/>
                  <a:pt x="1318365" y="569195"/>
                </a:cubicBezTo>
                <a:cubicBezTo>
                  <a:pt x="1306935" y="552936"/>
                  <a:pt x="1301125" y="534791"/>
                  <a:pt x="1300744" y="514750"/>
                </a:cubicBezTo>
                <a:cubicBezTo>
                  <a:pt x="1300553" y="494881"/>
                  <a:pt x="1305888" y="473840"/>
                  <a:pt x="1316936" y="451638"/>
                </a:cubicBezTo>
                <a:close/>
                <a:moveTo>
                  <a:pt x="1370277" y="435426"/>
                </a:moveTo>
                <a:lnTo>
                  <a:pt x="1355608" y="464992"/>
                </a:lnTo>
                <a:cubicBezTo>
                  <a:pt x="1348273" y="479832"/>
                  <a:pt x="1344749" y="493357"/>
                  <a:pt x="1344845" y="505568"/>
                </a:cubicBezTo>
                <a:cubicBezTo>
                  <a:pt x="1345035" y="517941"/>
                  <a:pt x="1349035" y="529086"/>
                  <a:pt x="1356751" y="538991"/>
                </a:cubicBezTo>
                <a:cubicBezTo>
                  <a:pt x="1364656" y="548955"/>
                  <a:pt x="1376373" y="557784"/>
                  <a:pt x="1391898" y="565480"/>
                </a:cubicBezTo>
                <a:cubicBezTo>
                  <a:pt x="1406757" y="572824"/>
                  <a:pt x="1420473" y="576320"/>
                  <a:pt x="1433046" y="575958"/>
                </a:cubicBezTo>
                <a:cubicBezTo>
                  <a:pt x="1445714" y="575748"/>
                  <a:pt x="1456954" y="571977"/>
                  <a:pt x="1466955" y="564642"/>
                </a:cubicBezTo>
                <a:cubicBezTo>
                  <a:pt x="1476861" y="557298"/>
                  <a:pt x="1485338" y="546630"/>
                  <a:pt x="1492291" y="532629"/>
                </a:cubicBezTo>
                <a:lnTo>
                  <a:pt x="1506865" y="503063"/>
                </a:lnTo>
                <a:close/>
                <a:moveTo>
                  <a:pt x="1239403" y="596722"/>
                </a:moveTo>
                <a:lnTo>
                  <a:pt x="1433903" y="726301"/>
                </a:lnTo>
                <a:lnTo>
                  <a:pt x="1346940" y="856784"/>
                </a:lnTo>
                <a:lnTo>
                  <a:pt x="1313316" y="834352"/>
                </a:lnTo>
                <a:lnTo>
                  <a:pt x="1373134" y="744474"/>
                </a:lnTo>
                <a:lnTo>
                  <a:pt x="1327985" y="714347"/>
                </a:lnTo>
                <a:lnTo>
                  <a:pt x="1273693" y="795843"/>
                </a:lnTo>
                <a:lnTo>
                  <a:pt x="1241117" y="774183"/>
                </a:lnTo>
                <a:lnTo>
                  <a:pt x="1295410" y="692677"/>
                </a:lnTo>
                <a:lnTo>
                  <a:pt x="1245975" y="659759"/>
                </a:lnTo>
                <a:lnTo>
                  <a:pt x="1186158" y="749637"/>
                </a:lnTo>
                <a:lnTo>
                  <a:pt x="1152440" y="727205"/>
                </a:lnTo>
                <a:close/>
                <a:moveTo>
                  <a:pt x="1123484" y="764410"/>
                </a:moveTo>
                <a:lnTo>
                  <a:pt x="1302459" y="914610"/>
                </a:lnTo>
                <a:lnTo>
                  <a:pt x="1271121" y="951996"/>
                </a:lnTo>
                <a:lnTo>
                  <a:pt x="1124913" y="829352"/>
                </a:lnTo>
                <a:lnTo>
                  <a:pt x="1061571" y="904913"/>
                </a:lnTo>
                <a:lnTo>
                  <a:pt x="1028710" y="877358"/>
                </a:lnTo>
                <a:close/>
                <a:moveTo>
                  <a:pt x="1020422" y="887902"/>
                </a:moveTo>
                <a:lnTo>
                  <a:pt x="1121007" y="1114987"/>
                </a:lnTo>
                <a:lnTo>
                  <a:pt x="1083955" y="1150354"/>
                </a:lnTo>
                <a:lnTo>
                  <a:pt x="861641" y="1039435"/>
                </a:lnTo>
                <a:lnTo>
                  <a:pt x="898408" y="1004307"/>
                </a:lnTo>
                <a:lnTo>
                  <a:pt x="945937" y="1029977"/>
                </a:lnTo>
                <a:lnTo>
                  <a:pt x="1006993" y="971712"/>
                </a:lnTo>
                <a:lnTo>
                  <a:pt x="983942" y="922668"/>
                </a:lnTo>
                <a:close/>
                <a:moveTo>
                  <a:pt x="1026519" y="1009012"/>
                </a:moveTo>
                <a:lnTo>
                  <a:pt x="982609" y="1050970"/>
                </a:lnTo>
                <a:lnTo>
                  <a:pt x="1069192" y="1097699"/>
                </a:lnTo>
                <a:close/>
                <a:moveTo>
                  <a:pt x="1131675" y="1130713"/>
                </a:moveTo>
                <a:lnTo>
                  <a:pt x="1141295" y="1188044"/>
                </a:lnTo>
                <a:lnTo>
                  <a:pt x="1105577" y="1222086"/>
                </a:lnTo>
                <a:lnTo>
                  <a:pt x="1107006" y="1154211"/>
                </a:lnTo>
                <a:close/>
                <a:moveTo>
                  <a:pt x="808111" y="1077735"/>
                </a:moveTo>
                <a:lnTo>
                  <a:pt x="1012326" y="1216429"/>
                </a:lnTo>
                <a:lnTo>
                  <a:pt x="970607" y="1247918"/>
                </a:lnTo>
                <a:lnTo>
                  <a:pt x="814778" y="1135190"/>
                </a:lnTo>
                <a:lnTo>
                  <a:pt x="879835" y="1316451"/>
                </a:lnTo>
                <a:lnTo>
                  <a:pt x="838115" y="1347950"/>
                </a:lnTo>
                <a:lnTo>
                  <a:pt x="762010" y="1112577"/>
                </a:lnTo>
                <a:close/>
                <a:moveTo>
                  <a:pt x="708385" y="1153554"/>
                </a:moveTo>
                <a:lnTo>
                  <a:pt x="753342" y="1397813"/>
                </a:lnTo>
                <a:lnTo>
                  <a:pt x="709051" y="1423588"/>
                </a:lnTo>
                <a:lnTo>
                  <a:pt x="518741" y="1263987"/>
                </a:lnTo>
                <a:lnTo>
                  <a:pt x="562652" y="1238384"/>
                </a:lnTo>
                <a:lnTo>
                  <a:pt x="602942" y="1274417"/>
                </a:lnTo>
                <a:lnTo>
                  <a:pt x="675904" y="1231954"/>
                </a:lnTo>
                <a:lnTo>
                  <a:pt x="664855" y="1178891"/>
                </a:lnTo>
                <a:close/>
                <a:moveTo>
                  <a:pt x="686191" y="1272778"/>
                </a:moveTo>
                <a:lnTo>
                  <a:pt x="633612" y="1303354"/>
                </a:lnTo>
                <a:lnTo>
                  <a:pt x="706956" y="1368943"/>
                </a:lnTo>
                <a:close/>
                <a:moveTo>
                  <a:pt x="492643" y="1276207"/>
                </a:moveTo>
                <a:lnTo>
                  <a:pt x="582178" y="1492111"/>
                </a:lnTo>
                <a:lnTo>
                  <a:pt x="537982" y="1510389"/>
                </a:lnTo>
                <a:lnTo>
                  <a:pt x="378438" y="1406052"/>
                </a:lnTo>
                <a:lnTo>
                  <a:pt x="438731" y="1551537"/>
                </a:lnTo>
                <a:lnTo>
                  <a:pt x="396250" y="1569158"/>
                </a:lnTo>
                <a:lnTo>
                  <a:pt x="306715" y="1353255"/>
                </a:lnTo>
                <a:lnTo>
                  <a:pt x="351006" y="1334901"/>
                </a:lnTo>
                <a:lnTo>
                  <a:pt x="511121" y="1440133"/>
                </a:lnTo>
                <a:lnTo>
                  <a:pt x="450447" y="1293686"/>
                </a:lnTo>
                <a:close/>
                <a:moveTo>
                  <a:pt x="252898" y="1368314"/>
                </a:moveTo>
                <a:lnTo>
                  <a:pt x="319955" y="1592190"/>
                </a:lnTo>
                <a:lnTo>
                  <a:pt x="273187" y="1606192"/>
                </a:lnTo>
                <a:lnTo>
                  <a:pt x="206130" y="1382326"/>
                </a:lnTo>
                <a:close/>
                <a:moveTo>
                  <a:pt x="152600" y="1398089"/>
                </a:moveTo>
                <a:lnTo>
                  <a:pt x="200035" y="1626927"/>
                </a:lnTo>
                <a:lnTo>
                  <a:pt x="46491" y="1658760"/>
                </a:lnTo>
                <a:lnTo>
                  <a:pt x="38300" y="1619146"/>
                </a:lnTo>
                <a:lnTo>
                  <a:pt x="144028" y="1597219"/>
                </a:lnTo>
                <a:lnTo>
                  <a:pt x="132979" y="1544003"/>
                </a:lnTo>
                <a:lnTo>
                  <a:pt x="37062" y="1563891"/>
                </a:lnTo>
                <a:lnTo>
                  <a:pt x="29156" y="1525639"/>
                </a:lnTo>
                <a:lnTo>
                  <a:pt x="125072" y="1505750"/>
                </a:lnTo>
                <a:lnTo>
                  <a:pt x="112977" y="1447610"/>
                </a:lnTo>
                <a:lnTo>
                  <a:pt x="7248" y="1469536"/>
                </a:lnTo>
                <a:lnTo>
                  <a:pt x="-943" y="14299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7" name="Voľný tvar: obrazec 156">
            <a:extLst>
              <a:ext uri="{FF2B5EF4-FFF2-40B4-BE49-F238E27FC236}">
                <a16:creationId xmlns:a16="http://schemas.microsoft.com/office/drawing/2014/main" id="{4E6DBD0C-AF1E-240F-5A2B-01B9DE94CBDF}"/>
              </a:ext>
            </a:extLst>
          </p:cNvPr>
          <p:cNvSpPr/>
          <p:nvPr/>
        </p:nvSpPr>
        <p:spPr>
          <a:xfrm>
            <a:off x="10044302" y="1704181"/>
            <a:ext cx="482383" cy="480851"/>
          </a:xfrm>
          <a:custGeom>
            <a:avLst/>
            <a:gdLst>
              <a:gd name="csX0" fmla="*/ 1160145 w 1161088"/>
              <a:gd name="csY0" fmla="*/ 951234 h 1157401"/>
              <a:gd name="csX1" fmla="*/ 1143477 w 1161088"/>
              <a:gd name="csY1" fmla="*/ 985981 h 1157401"/>
              <a:gd name="csX2" fmla="*/ 977932 w 1161088"/>
              <a:gd name="csY2" fmla="*/ 1077849 h 1157401"/>
              <a:gd name="csX3" fmla="*/ 1068515 w 1161088"/>
              <a:gd name="csY3" fmla="*/ 1121407 h 1157401"/>
              <a:gd name="csX4" fmla="*/ 1050894 w 1161088"/>
              <a:gd name="csY4" fmla="*/ 1158031 h 1157401"/>
              <a:gd name="csX5" fmla="*/ 905542 w 1161088"/>
              <a:gd name="csY5" fmla="*/ 1088127 h 1157401"/>
              <a:gd name="csX6" fmla="*/ 921353 w 1161088"/>
              <a:gd name="csY6" fmla="*/ 1055266 h 1157401"/>
              <a:gd name="csX7" fmla="*/ 1089565 w 1161088"/>
              <a:gd name="csY7" fmla="*/ 962349 h 1157401"/>
              <a:gd name="csX8" fmla="*/ 982218 w 1161088"/>
              <a:gd name="csY8" fmla="*/ 910733 h 1157401"/>
              <a:gd name="csX9" fmla="*/ 999745 w 1161088"/>
              <a:gd name="csY9" fmla="*/ 874119 h 1157401"/>
              <a:gd name="csX10" fmla="*/ 967644 w 1161088"/>
              <a:gd name="csY10" fmla="*/ 856736 h 1157401"/>
              <a:gd name="csX11" fmla="*/ 840867 w 1161088"/>
              <a:gd name="csY11" fmla="*/ 1053037 h 1157401"/>
              <a:gd name="csX12" fmla="*/ 767715 w 1161088"/>
              <a:gd name="csY12" fmla="*/ 1005821 h 1157401"/>
              <a:gd name="csX13" fmla="*/ 721519 w 1161088"/>
              <a:gd name="csY13" fmla="*/ 959387 h 1157401"/>
              <a:gd name="csX14" fmla="*/ 708851 w 1161088"/>
              <a:gd name="csY14" fmla="*/ 903694 h 1157401"/>
              <a:gd name="csX15" fmla="*/ 731044 w 1161088"/>
              <a:gd name="csY15" fmla="*/ 843563 h 1157401"/>
              <a:gd name="csX16" fmla="*/ 777621 w 1161088"/>
              <a:gd name="csY16" fmla="*/ 797624 h 1157401"/>
              <a:gd name="csX17" fmla="*/ 833723 w 1161088"/>
              <a:gd name="csY17" fmla="*/ 786318 h 1157401"/>
              <a:gd name="csX18" fmla="*/ 894588 w 1161088"/>
              <a:gd name="csY18" fmla="*/ 809530 h 1157401"/>
              <a:gd name="csX19" fmla="*/ 904589 w 1161088"/>
              <a:gd name="csY19" fmla="*/ 864385 h 1157401"/>
              <a:gd name="csX20" fmla="*/ 876967 w 1161088"/>
              <a:gd name="csY20" fmla="*/ 846478 h 1157401"/>
              <a:gd name="csX21" fmla="*/ 837820 w 1161088"/>
              <a:gd name="csY21" fmla="*/ 831152 h 1157401"/>
              <a:gd name="csX22" fmla="*/ 803244 w 1161088"/>
              <a:gd name="csY22" fmla="*/ 839201 h 1157401"/>
              <a:gd name="csX23" fmla="*/ 772954 w 1161088"/>
              <a:gd name="csY23" fmla="*/ 871090 h 1157401"/>
              <a:gd name="csX24" fmla="*/ 757905 w 1161088"/>
              <a:gd name="csY24" fmla="*/ 910752 h 1157401"/>
              <a:gd name="csX25" fmla="*/ 765238 w 1161088"/>
              <a:gd name="csY25" fmla="*/ 945709 h 1157401"/>
              <a:gd name="csX26" fmla="*/ 794194 w 1161088"/>
              <a:gd name="csY26" fmla="*/ 974522 h 1157401"/>
              <a:gd name="csX27" fmla="*/ 821913 w 1161088"/>
              <a:gd name="csY27" fmla="*/ 992429 h 1157401"/>
              <a:gd name="csX28" fmla="*/ 758952 w 1161088"/>
              <a:gd name="csY28" fmla="*/ 716357 h 1157401"/>
              <a:gd name="csX29" fmla="*/ 607028 w 1161088"/>
              <a:gd name="csY29" fmla="*/ 893950 h 1157401"/>
              <a:gd name="csX30" fmla="*/ 533972 w 1161088"/>
              <a:gd name="csY30" fmla="*/ 831419 h 1157401"/>
              <a:gd name="csX31" fmla="*/ 507492 w 1161088"/>
              <a:gd name="csY31" fmla="*/ 800348 h 1157401"/>
              <a:gd name="csX32" fmla="*/ 499587 w 1161088"/>
              <a:gd name="csY32" fmla="*/ 766610 h 1157401"/>
              <a:gd name="csX33" fmla="*/ 516065 w 1161088"/>
              <a:gd name="csY33" fmla="*/ 731339 h 1157401"/>
              <a:gd name="csX34" fmla="*/ 549688 w 1161088"/>
              <a:gd name="csY34" fmla="*/ 710499 h 1157401"/>
              <a:gd name="csX35" fmla="*/ 591313 w 1161088"/>
              <a:gd name="csY35" fmla="*/ 717100 h 1157401"/>
              <a:gd name="csX36" fmla="*/ 579216 w 1161088"/>
              <a:gd name="csY36" fmla="*/ 694887 h 1157401"/>
              <a:gd name="csX37" fmla="*/ 580073 w 1161088"/>
              <a:gd name="csY37" fmla="*/ 672046 h 1157401"/>
              <a:gd name="csX38" fmla="*/ 590455 w 1161088"/>
              <a:gd name="csY38" fmla="*/ 644386 h 1157401"/>
              <a:gd name="csX39" fmla="*/ 614362 w 1161088"/>
              <a:gd name="csY39" fmla="*/ 592646 h 1157401"/>
              <a:gd name="csX40" fmla="*/ 653130 w 1161088"/>
              <a:gd name="csY40" fmla="*/ 625831 h 1157401"/>
              <a:gd name="csX41" fmla="*/ 632079 w 1161088"/>
              <a:gd name="csY41" fmla="*/ 667246 h 1157401"/>
              <a:gd name="csX42" fmla="*/ 621983 w 1161088"/>
              <a:gd name="csY42" fmla="*/ 691439 h 1157401"/>
              <a:gd name="csX43" fmla="*/ 621983 w 1161088"/>
              <a:gd name="csY43" fmla="*/ 710403 h 1157401"/>
              <a:gd name="csX44" fmla="*/ 634841 w 1161088"/>
              <a:gd name="csY44" fmla="*/ 727872 h 1157401"/>
              <a:gd name="csX45" fmla="*/ 663798 w 1161088"/>
              <a:gd name="csY45" fmla="*/ 752590 h 1157401"/>
              <a:gd name="csX46" fmla="*/ 721900 w 1161088"/>
              <a:gd name="csY46" fmla="*/ 684638 h 1157401"/>
              <a:gd name="csX47" fmla="*/ 637604 w 1161088"/>
              <a:gd name="csY47" fmla="*/ 783203 h 1157401"/>
              <a:gd name="csX48" fmla="*/ 607791 w 1161088"/>
              <a:gd name="csY48" fmla="*/ 757695 h 1157401"/>
              <a:gd name="csX49" fmla="*/ 590455 w 1161088"/>
              <a:gd name="csY49" fmla="*/ 747703 h 1157401"/>
              <a:gd name="csX50" fmla="*/ 573595 w 1161088"/>
              <a:gd name="csY50" fmla="*/ 747665 h 1157401"/>
              <a:gd name="csX51" fmla="*/ 558546 w 1161088"/>
              <a:gd name="csY51" fmla="*/ 758324 h 1157401"/>
              <a:gd name="csX52" fmla="*/ 550545 w 1161088"/>
              <a:gd name="csY52" fmla="*/ 782098 h 1157401"/>
              <a:gd name="csX53" fmla="*/ 564356 w 1161088"/>
              <a:gd name="csY53" fmla="*/ 804177 h 1157401"/>
              <a:gd name="csX54" fmla="*/ 596265 w 1161088"/>
              <a:gd name="csY54" fmla="*/ 831495 h 1157401"/>
              <a:gd name="csX55" fmla="*/ 609220 w 1161088"/>
              <a:gd name="csY55" fmla="*/ 587369 h 1157401"/>
              <a:gd name="csX56" fmla="*/ 380143 w 1161088"/>
              <a:gd name="csY56" fmla="*/ 683362 h 1157401"/>
              <a:gd name="csX57" fmla="*/ 345567 w 1161088"/>
              <a:gd name="csY57" fmla="*/ 645614 h 1157401"/>
              <a:gd name="csX58" fmla="*/ 460915 w 1161088"/>
              <a:gd name="csY58" fmla="*/ 425596 h 1157401"/>
              <a:gd name="csX59" fmla="*/ 495300 w 1161088"/>
              <a:gd name="csY59" fmla="*/ 463096 h 1157401"/>
              <a:gd name="csX60" fmla="*/ 468631 w 1161088"/>
              <a:gd name="csY60" fmla="*/ 510121 h 1157401"/>
              <a:gd name="csX61" fmla="*/ 525685 w 1161088"/>
              <a:gd name="csY61" fmla="*/ 572319 h 1157401"/>
              <a:gd name="csX62" fmla="*/ 575215 w 1161088"/>
              <a:gd name="csY62" fmla="*/ 550260 h 1157401"/>
              <a:gd name="csX63" fmla="*/ 487965 w 1161088"/>
              <a:gd name="csY63" fmla="*/ 591084 h 1157401"/>
              <a:gd name="csX64" fmla="*/ 446913 w 1161088"/>
              <a:gd name="csY64" fmla="*/ 546288 h 1157401"/>
              <a:gd name="csX65" fmla="*/ 398526 w 1161088"/>
              <a:gd name="csY65" fmla="*/ 631927 h 1157401"/>
              <a:gd name="csX66" fmla="*/ 423576 w 1161088"/>
              <a:gd name="csY66" fmla="*/ 371390 h 1157401"/>
              <a:gd name="csX67" fmla="*/ 279940 w 1161088"/>
              <a:gd name="csY67" fmla="*/ 572129 h 1157401"/>
              <a:gd name="csX68" fmla="*/ 249555 w 1161088"/>
              <a:gd name="csY68" fmla="*/ 529667 h 1157401"/>
              <a:gd name="csX69" fmla="*/ 365951 w 1161088"/>
              <a:gd name="csY69" fmla="*/ 376609 h 1157401"/>
              <a:gd name="csX70" fmla="*/ 183166 w 1161088"/>
              <a:gd name="csY70" fmla="*/ 437274 h 1157401"/>
              <a:gd name="csX71" fmla="*/ 152686 w 1161088"/>
              <a:gd name="csY71" fmla="*/ 394812 h 1157401"/>
              <a:gd name="csX72" fmla="*/ 389859 w 1161088"/>
              <a:gd name="csY72" fmla="*/ 324422 h 1157401"/>
              <a:gd name="csX73" fmla="*/ 330232 w 1161088"/>
              <a:gd name="csY73" fmla="*/ 232496 h 1157401"/>
              <a:gd name="csX74" fmla="*/ 128778 w 1161088"/>
              <a:gd name="csY74" fmla="*/ 350930 h 1157401"/>
              <a:gd name="csX75" fmla="*/ 104013 w 1161088"/>
              <a:gd name="csY75" fmla="*/ 308868 h 1157401"/>
              <a:gd name="csX76" fmla="*/ 305563 w 1161088"/>
              <a:gd name="csY76" fmla="*/ 190434 h 1157401"/>
              <a:gd name="csX77" fmla="*/ 277463 w 1161088"/>
              <a:gd name="csY77" fmla="*/ 142171 h 1157401"/>
              <a:gd name="csX78" fmla="*/ 66485 w 1161088"/>
              <a:gd name="csY78" fmla="*/ 242697 h 1157401"/>
              <a:gd name="csX79" fmla="*/ -943 w 1161088"/>
              <a:gd name="csY79" fmla="*/ 101156 h 1157401"/>
              <a:gd name="csX80" fmla="*/ 35576 w 1161088"/>
              <a:gd name="csY80" fmla="*/ 83754 h 1157401"/>
              <a:gd name="csX81" fmla="*/ 82011 w 1161088"/>
              <a:gd name="csY81" fmla="*/ 181252 h 1157401"/>
              <a:gd name="csX82" fmla="*/ 131064 w 1161088"/>
              <a:gd name="csY82" fmla="*/ 157868 h 1157401"/>
              <a:gd name="csX83" fmla="*/ 88964 w 1161088"/>
              <a:gd name="csY83" fmla="*/ 69466 h 1157401"/>
              <a:gd name="csX84" fmla="*/ 124206 w 1161088"/>
              <a:gd name="csY84" fmla="*/ 52664 h 1157401"/>
              <a:gd name="csX85" fmla="*/ 166402 w 1161088"/>
              <a:gd name="csY85" fmla="*/ 141066 h 1157401"/>
              <a:gd name="csX86" fmla="*/ 219932 w 1161088"/>
              <a:gd name="csY86" fmla="*/ 115529 h 1157401"/>
              <a:gd name="csX87" fmla="*/ 173546 w 1161088"/>
              <a:gd name="csY87" fmla="*/ 18031 h 1157401"/>
              <a:gd name="csX88" fmla="*/ 210027 w 1161088"/>
              <a:gd name="csY88" fmla="*/ 629 h 11574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161088" h="1157401">
                <a:moveTo>
                  <a:pt x="1160145" y="951234"/>
                </a:moveTo>
                <a:lnTo>
                  <a:pt x="1143477" y="985981"/>
                </a:lnTo>
                <a:lnTo>
                  <a:pt x="977932" y="1077849"/>
                </a:lnTo>
                <a:lnTo>
                  <a:pt x="1068515" y="1121407"/>
                </a:lnTo>
                <a:lnTo>
                  <a:pt x="1050894" y="1158031"/>
                </a:lnTo>
                <a:lnTo>
                  <a:pt x="905542" y="1088127"/>
                </a:lnTo>
                <a:lnTo>
                  <a:pt x="921353" y="1055266"/>
                </a:lnTo>
                <a:lnTo>
                  <a:pt x="1089565" y="962349"/>
                </a:lnTo>
                <a:lnTo>
                  <a:pt x="982218" y="910733"/>
                </a:lnTo>
                <a:lnTo>
                  <a:pt x="999745" y="874119"/>
                </a:lnTo>
                <a:close/>
                <a:moveTo>
                  <a:pt x="967644" y="856736"/>
                </a:moveTo>
                <a:lnTo>
                  <a:pt x="840867" y="1053037"/>
                </a:lnTo>
                <a:lnTo>
                  <a:pt x="767715" y="1005821"/>
                </a:lnTo>
                <a:cubicBezTo>
                  <a:pt x="746760" y="992258"/>
                  <a:pt x="731330" y="976770"/>
                  <a:pt x="721519" y="959387"/>
                </a:cubicBezTo>
                <a:cubicBezTo>
                  <a:pt x="711518" y="941928"/>
                  <a:pt x="707326" y="923373"/>
                  <a:pt x="708851" y="903694"/>
                </a:cubicBezTo>
                <a:cubicBezTo>
                  <a:pt x="710469" y="884025"/>
                  <a:pt x="717804" y="863975"/>
                  <a:pt x="731044" y="843563"/>
                </a:cubicBezTo>
                <a:cubicBezTo>
                  <a:pt x="744665" y="822465"/>
                  <a:pt x="760191" y="807149"/>
                  <a:pt x="777621" y="797624"/>
                </a:cubicBezTo>
                <a:cubicBezTo>
                  <a:pt x="795051" y="788089"/>
                  <a:pt x="813816" y="784327"/>
                  <a:pt x="833723" y="786318"/>
                </a:cubicBezTo>
                <a:cubicBezTo>
                  <a:pt x="853535" y="788347"/>
                  <a:pt x="873823" y="796081"/>
                  <a:pt x="894588" y="809530"/>
                </a:cubicBezTo>
                <a:close/>
                <a:moveTo>
                  <a:pt x="904589" y="864385"/>
                </a:moveTo>
                <a:lnTo>
                  <a:pt x="876967" y="846478"/>
                </a:lnTo>
                <a:cubicBezTo>
                  <a:pt x="863060" y="837496"/>
                  <a:pt x="850011" y="832390"/>
                  <a:pt x="837820" y="831152"/>
                </a:cubicBezTo>
                <a:cubicBezTo>
                  <a:pt x="825532" y="829942"/>
                  <a:pt x="814007" y="832628"/>
                  <a:pt x="803244" y="839201"/>
                </a:cubicBezTo>
                <a:cubicBezTo>
                  <a:pt x="792481" y="845877"/>
                  <a:pt x="782384" y="856507"/>
                  <a:pt x="772954" y="871090"/>
                </a:cubicBezTo>
                <a:cubicBezTo>
                  <a:pt x="764001" y="884987"/>
                  <a:pt x="758952" y="898208"/>
                  <a:pt x="757905" y="910752"/>
                </a:cubicBezTo>
                <a:cubicBezTo>
                  <a:pt x="756666" y="923316"/>
                  <a:pt x="759143" y="934974"/>
                  <a:pt x="765238" y="945709"/>
                </a:cubicBezTo>
                <a:cubicBezTo>
                  <a:pt x="771430" y="956434"/>
                  <a:pt x="781050" y="966045"/>
                  <a:pt x="794194" y="974522"/>
                </a:cubicBezTo>
                <a:lnTo>
                  <a:pt x="821913" y="992429"/>
                </a:lnTo>
                <a:close/>
                <a:moveTo>
                  <a:pt x="758952" y="716357"/>
                </a:moveTo>
                <a:lnTo>
                  <a:pt x="607028" y="893950"/>
                </a:lnTo>
                <a:lnTo>
                  <a:pt x="533972" y="831419"/>
                </a:lnTo>
                <a:cubicBezTo>
                  <a:pt x="522541" y="821636"/>
                  <a:pt x="513684" y="811283"/>
                  <a:pt x="507492" y="800348"/>
                </a:cubicBezTo>
                <a:cubicBezTo>
                  <a:pt x="501301" y="789509"/>
                  <a:pt x="498633" y="778259"/>
                  <a:pt x="499587" y="766610"/>
                </a:cubicBezTo>
                <a:cubicBezTo>
                  <a:pt x="500444" y="754971"/>
                  <a:pt x="505872" y="743208"/>
                  <a:pt x="516065" y="731339"/>
                </a:cubicBezTo>
                <a:cubicBezTo>
                  <a:pt x="525685" y="720081"/>
                  <a:pt x="536924" y="713128"/>
                  <a:pt x="549688" y="710499"/>
                </a:cubicBezTo>
                <a:cubicBezTo>
                  <a:pt x="562356" y="707784"/>
                  <a:pt x="576167" y="709984"/>
                  <a:pt x="591313" y="717100"/>
                </a:cubicBezTo>
                <a:cubicBezTo>
                  <a:pt x="584835" y="709565"/>
                  <a:pt x="580739" y="702155"/>
                  <a:pt x="579216" y="694887"/>
                </a:cubicBezTo>
                <a:cubicBezTo>
                  <a:pt x="577596" y="687715"/>
                  <a:pt x="577882" y="680095"/>
                  <a:pt x="580073" y="672046"/>
                </a:cubicBezTo>
                <a:cubicBezTo>
                  <a:pt x="582072" y="663921"/>
                  <a:pt x="585597" y="654701"/>
                  <a:pt x="590455" y="644386"/>
                </a:cubicBezTo>
                <a:lnTo>
                  <a:pt x="614362" y="592646"/>
                </a:lnTo>
                <a:lnTo>
                  <a:pt x="653130" y="625831"/>
                </a:lnTo>
                <a:lnTo>
                  <a:pt x="632079" y="667246"/>
                </a:lnTo>
                <a:cubicBezTo>
                  <a:pt x="627221" y="676494"/>
                  <a:pt x="623887" y="684562"/>
                  <a:pt x="621983" y="691439"/>
                </a:cubicBezTo>
                <a:cubicBezTo>
                  <a:pt x="619982" y="698326"/>
                  <a:pt x="619982" y="704641"/>
                  <a:pt x="621983" y="710403"/>
                </a:cubicBezTo>
                <a:cubicBezTo>
                  <a:pt x="623697" y="716176"/>
                  <a:pt x="627984" y="722005"/>
                  <a:pt x="634841" y="727872"/>
                </a:cubicBezTo>
                <a:lnTo>
                  <a:pt x="663798" y="752590"/>
                </a:lnTo>
                <a:lnTo>
                  <a:pt x="721900" y="684638"/>
                </a:lnTo>
                <a:close/>
                <a:moveTo>
                  <a:pt x="637604" y="783203"/>
                </a:moveTo>
                <a:lnTo>
                  <a:pt x="607791" y="757695"/>
                </a:lnTo>
                <a:cubicBezTo>
                  <a:pt x="601981" y="752723"/>
                  <a:pt x="596169" y="749399"/>
                  <a:pt x="590455" y="747703"/>
                </a:cubicBezTo>
                <a:cubicBezTo>
                  <a:pt x="584644" y="745941"/>
                  <a:pt x="579025" y="745932"/>
                  <a:pt x="573595" y="747665"/>
                </a:cubicBezTo>
                <a:cubicBezTo>
                  <a:pt x="568166" y="749408"/>
                  <a:pt x="563118" y="752961"/>
                  <a:pt x="558546" y="758324"/>
                </a:cubicBezTo>
                <a:cubicBezTo>
                  <a:pt x="551879" y="766153"/>
                  <a:pt x="549212" y="774078"/>
                  <a:pt x="550545" y="782098"/>
                </a:cubicBezTo>
                <a:cubicBezTo>
                  <a:pt x="551879" y="790118"/>
                  <a:pt x="556546" y="797481"/>
                  <a:pt x="564356" y="804177"/>
                </a:cubicBezTo>
                <a:lnTo>
                  <a:pt x="596265" y="831495"/>
                </a:lnTo>
                <a:close/>
                <a:moveTo>
                  <a:pt x="609220" y="587369"/>
                </a:moveTo>
                <a:lnTo>
                  <a:pt x="380143" y="683362"/>
                </a:lnTo>
                <a:lnTo>
                  <a:pt x="345567" y="645614"/>
                </a:lnTo>
                <a:lnTo>
                  <a:pt x="460915" y="425596"/>
                </a:lnTo>
                <a:lnTo>
                  <a:pt x="495300" y="463096"/>
                </a:lnTo>
                <a:lnTo>
                  <a:pt x="468631" y="510121"/>
                </a:lnTo>
                <a:lnTo>
                  <a:pt x="525685" y="572319"/>
                </a:lnTo>
                <a:lnTo>
                  <a:pt x="575215" y="550260"/>
                </a:lnTo>
                <a:close/>
                <a:moveTo>
                  <a:pt x="487965" y="591084"/>
                </a:moveTo>
                <a:lnTo>
                  <a:pt x="446913" y="546288"/>
                </a:lnTo>
                <a:lnTo>
                  <a:pt x="398526" y="631927"/>
                </a:lnTo>
                <a:close/>
                <a:moveTo>
                  <a:pt x="423576" y="371390"/>
                </a:moveTo>
                <a:lnTo>
                  <a:pt x="279940" y="572129"/>
                </a:lnTo>
                <a:lnTo>
                  <a:pt x="249555" y="529667"/>
                </a:lnTo>
                <a:lnTo>
                  <a:pt x="365951" y="376609"/>
                </a:lnTo>
                <a:lnTo>
                  <a:pt x="183166" y="437274"/>
                </a:lnTo>
                <a:lnTo>
                  <a:pt x="152686" y="394812"/>
                </a:lnTo>
                <a:lnTo>
                  <a:pt x="389859" y="324422"/>
                </a:lnTo>
                <a:close/>
                <a:moveTo>
                  <a:pt x="330232" y="232496"/>
                </a:moveTo>
                <a:lnTo>
                  <a:pt x="128778" y="350930"/>
                </a:lnTo>
                <a:lnTo>
                  <a:pt x="104013" y="308868"/>
                </a:lnTo>
                <a:lnTo>
                  <a:pt x="305563" y="190434"/>
                </a:lnTo>
                <a:close/>
                <a:moveTo>
                  <a:pt x="277463" y="142171"/>
                </a:moveTo>
                <a:lnTo>
                  <a:pt x="66485" y="242697"/>
                </a:lnTo>
                <a:lnTo>
                  <a:pt x="-943" y="101156"/>
                </a:lnTo>
                <a:lnTo>
                  <a:pt x="35576" y="83754"/>
                </a:lnTo>
                <a:lnTo>
                  <a:pt x="82011" y="181252"/>
                </a:lnTo>
                <a:lnTo>
                  <a:pt x="131064" y="157868"/>
                </a:lnTo>
                <a:lnTo>
                  <a:pt x="88964" y="69466"/>
                </a:lnTo>
                <a:lnTo>
                  <a:pt x="124206" y="52664"/>
                </a:lnTo>
                <a:lnTo>
                  <a:pt x="166402" y="141066"/>
                </a:lnTo>
                <a:lnTo>
                  <a:pt x="219932" y="115529"/>
                </a:lnTo>
                <a:lnTo>
                  <a:pt x="173546" y="18031"/>
                </a:lnTo>
                <a:lnTo>
                  <a:pt x="210027" y="62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8" name="Voľný tvar: obrazec 157">
            <a:extLst>
              <a:ext uri="{FF2B5EF4-FFF2-40B4-BE49-F238E27FC236}">
                <a16:creationId xmlns:a16="http://schemas.microsoft.com/office/drawing/2014/main" id="{71022BB7-9FA3-727D-DAF3-49A7884C0F3E}"/>
              </a:ext>
            </a:extLst>
          </p:cNvPr>
          <p:cNvSpPr/>
          <p:nvPr/>
        </p:nvSpPr>
        <p:spPr>
          <a:xfrm>
            <a:off x="10055979" y="701812"/>
            <a:ext cx="407271" cy="377112"/>
          </a:xfrm>
          <a:custGeom>
            <a:avLst/>
            <a:gdLst>
              <a:gd name="csX0" fmla="*/ 242497 w 980293"/>
              <a:gd name="csY0" fmla="*/ 908333 h 907703"/>
              <a:gd name="csX1" fmla="*/ -943 w 980293"/>
              <a:gd name="csY1" fmla="*/ 867566 h 907703"/>
              <a:gd name="csX2" fmla="*/ 23802 w 980293"/>
              <a:gd name="csY2" fmla="*/ 821532 h 907703"/>
              <a:gd name="csX3" fmla="*/ 212493 w 980293"/>
              <a:gd name="csY3" fmla="*/ 858889 h 907703"/>
              <a:gd name="csX4" fmla="*/ 77619 w 980293"/>
              <a:gd name="csY4" fmla="*/ 721357 h 907703"/>
              <a:gd name="csX5" fmla="*/ 102384 w 980293"/>
              <a:gd name="csY5" fmla="*/ 675323 h 907703"/>
              <a:gd name="csX6" fmla="*/ 269833 w 980293"/>
              <a:gd name="csY6" fmla="*/ 857403 h 907703"/>
              <a:gd name="csX7" fmla="*/ 354511 w 980293"/>
              <a:gd name="csY7" fmla="*/ 720747 h 907703"/>
              <a:gd name="csX8" fmla="*/ 283073 w 980293"/>
              <a:gd name="csY8" fmla="*/ 670513 h 907703"/>
              <a:gd name="csX9" fmla="*/ 117814 w 980293"/>
              <a:gd name="csY9" fmla="*/ 651082 h 907703"/>
              <a:gd name="csX10" fmla="*/ 148961 w 980293"/>
              <a:gd name="csY10" fmla="*/ 606762 h 907703"/>
              <a:gd name="csX11" fmla="*/ 260785 w 980293"/>
              <a:gd name="csY11" fmla="*/ 624288 h 907703"/>
              <a:gd name="csX12" fmla="*/ 206492 w 980293"/>
              <a:gd name="csY12" fmla="*/ 524952 h 907703"/>
              <a:gd name="csX13" fmla="*/ 237639 w 980293"/>
              <a:gd name="csY13" fmla="*/ 480641 h 907703"/>
              <a:gd name="csX14" fmla="*/ 311839 w 980293"/>
              <a:gd name="csY14" fmla="*/ 629603 h 907703"/>
              <a:gd name="csX15" fmla="*/ 383276 w 980293"/>
              <a:gd name="csY15" fmla="*/ 679838 h 907703"/>
              <a:gd name="csX16" fmla="*/ 149628 w 980293"/>
              <a:gd name="csY16" fmla="*/ 573253 h 907703"/>
              <a:gd name="csX17" fmla="*/ 129054 w 980293"/>
              <a:gd name="csY17" fmla="*/ 518884 h 907703"/>
              <a:gd name="csX18" fmla="*/ 157439 w 980293"/>
              <a:gd name="csY18" fmla="*/ 478546 h 907703"/>
              <a:gd name="csX19" fmla="*/ 169154 w 980293"/>
              <a:gd name="csY19" fmla="*/ 545411 h 907703"/>
              <a:gd name="csX20" fmla="*/ 433378 w 980293"/>
              <a:gd name="csY20" fmla="*/ 610858 h 907703"/>
              <a:gd name="csX21" fmla="*/ 404517 w 980293"/>
              <a:gd name="csY21" fmla="*/ 585273 h 907703"/>
              <a:gd name="csX22" fmla="*/ 361464 w 980293"/>
              <a:gd name="csY22" fmla="*/ 400898 h 907703"/>
              <a:gd name="csX23" fmla="*/ 294789 w 980293"/>
              <a:gd name="csY23" fmla="*/ 476107 h 907703"/>
              <a:gd name="csX24" fmla="*/ 264405 w 980293"/>
              <a:gd name="csY24" fmla="*/ 449152 h 907703"/>
              <a:gd name="csX25" fmla="*/ 371370 w 980293"/>
              <a:gd name="csY25" fmla="*/ 328470 h 907703"/>
              <a:gd name="csX26" fmla="*/ 398707 w 980293"/>
              <a:gd name="csY26" fmla="*/ 352673 h 907703"/>
              <a:gd name="csX27" fmla="*/ 442045 w 980293"/>
              <a:gd name="csY27" fmla="*/ 539858 h 907703"/>
              <a:gd name="csX28" fmla="*/ 521008 w 980293"/>
              <a:gd name="csY28" fmla="*/ 450752 h 907703"/>
              <a:gd name="csX29" fmla="*/ 551392 w 980293"/>
              <a:gd name="csY29" fmla="*/ 477708 h 907703"/>
              <a:gd name="csX30" fmla="*/ 289931 w 980293"/>
              <a:gd name="csY30" fmla="*/ 392021 h 907703"/>
              <a:gd name="csX31" fmla="*/ 229447 w 980293"/>
              <a:gd name="csY31" fmla="*/ 387534 h 907703"/>
              <a:gd name="csX32" fmla="*/ 252212 w 980293"/>
              <a:gd name="csY32" fmla="*/ 361807 h 907703"/>
              <a:gd name="csX33" fmla="*/ 287073 w 980293"/>
              <a:gd name="csY33" fmla="*/ 361569 h 907703"/>
              <a:gd name="csX34" fmla="*/ 283359 w 980293"/>
              <a:gd name="csY34" fmla="*/ 326736 h 907703"/>
              <a:gd name="csX35" fmla="*/ 306314 w 980293"/>
              <a:gd name="csY35" fmla="*/ 300886 h 907703"/>
              <a:gd name="csX36" fmla="*/ 317935 w 980293"/>
              <a:gd name="csY36" fmla="*/ 360455 h 907703"/>
              <a:gd name="csX37" fmla="*/ 578634 w 980293"/>
              <a:gd name="csY37" fmla="*/ 453447 h 907703"/>
              <a:gd name="csX38" fmla="*/ 417471 w 980293"/>
              <a:gd name="csY38" fmla="*/ 284217 h 907703"/>
              <a:gd name="csX39" fmla="*/ 452808 w 980293"/>
              <a:gd name="csY39" fmla="*/ 250565 h 907703"/>
              <a:gd name="csX40" fmla="*/ 613972 w 980293"/>
              <a:gd name="csY40" fmla="*/ 419796 h 907703"/>
              <a:gd name="csX41" fmla="*/ 695125 w 980293"/>
              <a:gd name="csY41" fmla="*/ 349073 h 907703"/>
              <a:gd name="csX42" fmla="*/ 487193 w 980293"/>
              <a:gd name="csY42" fmla="*/ 216027 h 907703"/>
              <a:gd name="csX43" fmla="*/ 528056 w 980293"/>
              <a:gd name="csY43" fmla="*/ 183404 h 907703"/>
              <a:gd name="csX44" fmla="*/ 686934 w 980293"/>
              <a:gd name="csY44" fmla="*/ 291827 h 907703"/>
              <a:gd name="csX45" fmla="*/ 616924 w 980293"/>
              <a:gd name="csY45" fmla="*/ 112405 h 907703"/>
              <a:gd name="csX46" fmla="*/ 657786 w 980293"/>
              <a:gd name="csY46" fmla="*/ 79782 h 907703"/>
              <a:gd name="csX47" fmla="*/ 740273 w 980293"/>
              <a:gd name="csY47" fmla="*/ 312982 h 907703"/>
              <a:gd name="csX48" fmla="*/ 792756 w 980293"/>
              <a:gd name="csY48" fmla="*/ 270539 h 907703"/>
              <a:gd name="csX49" fmla="*/ 741130 w 980293"/>
              <a:gd name="csY49" fmla="*/ 27604 h 907703"/>
              <a:gd name="csX50" fmla="*/ 784660 w 980293"/>
              <a:gd name="csY50" fmla="*/ 629 h 907703"/>
              <a:gd name="csX51" fmla="*/ 979351 w 980293"/>
              <a:gd name="csY51" fmla="*/ 154962 h 907703"/>
              <a:gd name="csX52" fmla="*/ 936107 w 980293"/>
              <a:gd name="csY52" fmla="*/ 181747 h 907703"/>
              <a:gd name="csX53" fmla="*/ 894864 w 980293"/>
              <a:gd name="csY53" fmla="*/ 146837 h 907703"/>
              <a:gd name="csX54" fmla="*/ 823140 w 980293"/>
              <a:gd name="csY54" fmla="*/ 191281 h 907703"/>
              <a:gd name="csX55" fmla="*/ 835523 w 980293"/>
              <a:gd name="csY55" fmla="*/ 244021 h 907703"/>
              <a:gd name="csX56" fmla="*/ 811711 w 980293"/>
              <a:gd name="csY56" fmla="*/ 150762 h 907703"/>
              <a:gd name="csX57" fmla="*/ 863336 w 980293"/>
              <a:gd name="csY57" fmla="*/ 118758 h 907703"/>
              <a:gd name="csX58" fmla="*/ 788280 w 980293"/>
              <a:gd name="csY58" fmla="*/ 55198 h 9077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980293" h="907703">
                <a:moveTo>
                  <a:pt x="242497" y="908333"/>
                </a:moveTo>
                <a:lnTo>
                  <a:pt x="-943" y="867566"/>
                </a:lnTo>
                <a:lnTo>
                  <a:pt x="23802" y="821532"/>
                </a:lnTo>
                <a:lnTo>
                  <a:pt x="212493" y="858889"/>
                </a:lnTo>
                <a:lnTo>
                  <a:pt x="77619" y="721357"/>
                </a:lnTo>
                <a:lnTo>
                  <a:pt x="102384" y="675323"/>
                </a:lnTo>
                <a:lnTo>
                  <a:pt x="269833" y="857403"/>
                </a:lnTo>
                <a:close/>
                <a:moveTo>
                  <a:pt x="354511" y="720747"/>
                </a:moveTo>
                <a:lnTo>
                  <a:pt x="283073" y="670513"/>
                </a:lnTo>
                <a:lnTo>
                  <a:pt x="117814" y="651082"/>
                </a:lnTo>
                <a:lnTo>
                  <a:pt x="148961" y="606762"/>
                </a:lnTo>
                <a:lnTo>
                  <a:pt x="260785" y="624288"/>
                </a:lnTo>
                <a:lnTo>
                  <a:pt x="206492" y="524952"/>
                </a:lnTo>
                <a:lnTo>
                  <a:pt x="237639" y="480641"/>
                </a:lnTo>
                <a:lnTo>
                  <a:pt x="311839" y="629603"/>
                </a:lnTo>
                <a:lnTo>
                  <a:pt x="383276" y="679838"/>
                </a:lnTo>
                <a:close/>
                <a:moveTo>
                  <a:pt x="149628" y="573253"/>
                </a:moveTo>
                <a:lnTo>
                  <a:pt x="129054" y="518884"/>
                </a:lnTo>
                <a:lnTo>
                  <a:pt x="157439" y="478546"/>
                </a:lnTo>
                <a:lnTo>
                  <a:pt x="169154" y="545411"/>
                </a:lnTo>
                <a:close/>
                <a:moveTo>
                  <a:pt x="433378" y="610858"/>
                </a:moveTo>
                <a:lnTo>
                  <a:pt x="404517" y="585273"/>
                </a:lnTo>
                <a:lnTo>
                  <a:pt x="361464" y="400898"/>
                </a:lnTo>
                <a:lnTo>
                  <a:pt x="294789" y="476107"/>
                </a:lnTo>
                <a:lnTo>
                  <a:pt x="264405" y="449152"/>
                </a:lnTo>
                <a:lnTo>
                  <a:pt x="371370" y="328470"/>
                </a:lnTo>
                <a:lnTo>
                  <a:pt x="398707" y="352673"/>
                </a:lnTo>
                <a:lnTo>
                  <a:pt x="442045" y="539858"/>
                </a:lnTo>
                <a:lnTo>
                  <a:pt x="521008" y="450752"/>
                </a:lnTo>
                <a:lnTo>
                  <a:pt x="551392" y="477708"/>
                </a:lnTo>
                <a:close/>
                <a:moveTo>
                  <a:pt x="289931" y="392021"/>
                </a:moveTo>
                <a:lnTo>
                  <a:pt x="229447" y="387534"/>
                </a:lnTo>
                <a:lnTo>
                  <a:pt x="252212" y="361807"/>
                </a:lnTo>
                <a:lnTo>
                  <a:pt x="287073" y="361569"/>
                </a:lnTo>
                <a:lnTo>
                  <a:pt x="283359" y="326736"/>
                </a:lnTo>
                <a:lnTo>
                  <a:pt x="306314" y="300886"/>
                </a:lnTo>
                <a:lnTo>
                  <a:pt x="317935" y="360455"/>
                </a:lnTo>
                <a:close/>
                <a:moveTo>
                  <a:pt x="578634" y="453447"/>
                </a:moveTo>
                <a:lnTo>
                  <a:pt x="417471" y="284217"/>
                </a:lnTo>
                <a:lnTo>
                  <a:pt x="452808" y="250565"/>
                </a:lnTo>
                <a:lnTo>
                  <a:pt x="613972" y="419796"/>
                </a:lnTo>
                <a:close/>
                <a:moveTo>
                  <a:pt x="695125" y="349073"/>
                </a:moveTo>
                <a:lnTo>
                  <a:pt x="487193" y="216027"/>
                </a:lnTo>
                <a:lnTo>
                  <a:pt x="528056" y="183404"/>
                </a:lnTo>
                <a:lnTo>
                  <a:pt x="686934" y="291827"/>
                </a:lnTo>
                <a:lnTo>
                  <a:pt x="616924" y="112405"/>
                </a:lnTo>
                <a:lnTo>
                  <a:pt x="657786" y="79782"/>
                </a:lnTo>
                <a:lnTo>
                  <a:pt x="740273" y="312982"/>
                </a:lnTo>
                <a:close/>
                <a:moveTo>
                  <a:pt x="792756" y="270539"/>
                </a:moveTo>
                <a:lnTo>
                  <a:pt x="741130" y="27604"/>
                </a:lnTo>
                <a:lnTo>
                  <a:pt x="784660" y="629"/>
                </a:lnTo>
                <a:lnTo>
                  <a:pt x="979351" y="154962"/>
                </a:lnTo>
                <a:lnTo>
                  <a:pt x="936107" y="181747"/>
                </a:lnTo>
                <a:lnTo>
                  <a:pt x="894864" y="146837"/>
                </a:lnTo>
                <a:lnTo>
                  <a:pt x="823140" y="191281"/>
                </a:lnTo>
                <a:lnTo>
                  <a:pt x="835523" y="244021"/>
                </a:lnTo>
                <a:close/>
                <a:moveTo>
                  <a:pt x="811711" y="150762"/>
                </a:moveTo>
                <a:lnTo>
                  <a:pt x="863336" y="118758"/>
                </a:lnTo>
                <a:lnTo>
                  <a:pt x="788280" y="551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59" name="Voľný tvar: obrazec 158">
            <a:extLst>
              <a:ext uri="{FF2B5EF4-FFF2-40B4-BE49-F238E27FC236}">
                <a16:creationId xmlns:a16="http://schemas.microsoft.com/office/drawing/2014/main" id="{86E382F7-D323-5335-F880-E373B3A77C9D}"/>
              </a:ext>
            </a:extLst>
          </p:cNvPr>
          <p:cNvSpPr/>
          <p:nvPr/>
        </p:nvSpPr>
        <p:spPr>
          <a:xfrm>
            <a:off x="11204281" y="710455"/>
            <a:ext cx="296297" cy="308288"/>
          </a:xfrm>
          <a:custGeom>
            <a:avLst/>
            <a:gdLst>
              <a:gd name="csX0" fmla="*/ -943 w 713184"/>
              <a:gd name="csY0" fmla="*/ 190443 h 742045"/>
              <a:gd name="csX1" fmla="*/ 135454 w 713184"/>
              <a:gd name="csY1" fmla="*/ 629 h 742045"/>
              <a:gd name="csX2" fmla="*/ 180984 w 713184"/>
              <a:gd name="csY2" fmla="*/ 33347 h 742045"/>
              <a:gd name="csX3" fmla="*/ 167744 w 713184"/>
              <a:gd name="csY3" fmla="*/ 177346 h 742045"/>
              <a:gd name="csX4" fmla="*/ 151934 w 713184"/>
              <a:gd name="csY4" fmla="*/ 166002 h 742045"/>
              <a:gd name="csX5" fmla="*/ 283378 w 713184"/>
              <a:gd name="csY5" fmla="*/ 106880 h 742045"/>
              <a:gd name="csX6" fmla="*/ 327193 w 713184"/>
              <a:gd name="csY6" fmla="*/ 138379 h 742045"/>
              <a:gd name="csX7" fmla="*/ 190891 w 713184"/>
              <a:gd name="csY7" fmla="*/ 328203 h 742045"/>
              <a:gd name="csX8" fmla="*/ 151838 w 713184"/>
              <a:gd name="csY8" fmla="*/ 300143 h 742045"/>
              <a:gd name="csX9" fmla="*/ 272996 w 713184"/>
              <a:gd name="csY9" fmla="*/ 131483 h 742045"/>
              <a:gd name="csX10" fmla="*/ 290331 w 713184"/>
              <a:gd name="csY10" fmla="*/ 143942 h 742045"/>
              <a:gd name="csX11" fmla="*/ 150695 w 713184"/>
              <a:gd name="csY11" fmla="*/ 207398 h 742045"/>
              <a:gd name="csX12" fmla="*/ 126311 w 713184"/>
              <a:gd name="csY12" fmla="*/ 189871 h 742045"/>
              <a:gd name="csX13" fmla="*/ 140217 w 713184"/>
              <a:gd name="csY13" fmla="*/ 36166 h 742045"/>
              <a:gd name="csX14" fmla="*/ 158124 w 713184"/>
              <a:gd name="csY14" fmla="*/ 49025 h 742045"/>
              <a:gd name="csX15" fmla="*/ 37062 w 713184"/>
              <a:gd name="csY15" fmla="*/ 217694 h 742045"/>
              <a:gd name="csX16" fmla="*/ 231086 w 713184"/>
              <a:gd name="csY16" fmla="*/ 367341 h 742045"/>
              <a:gd name="csX17" fmla="*/ 387677 w 713184"/>
              <a:gd name="csY17" fmla="*/ 193872 h 742045"/>
              <a:gd name="csX18" fmla="*/ 423872 w 713184"/>
              <a:gd name="csY18" fmla="*/ 226562 h 742045"/>
              <a:gd name="csX19" fmla="*/ 267281 w 713184"/>
              <a:gd name="csY19" fmla="*/ 400031 h 742045"/>
              <a:gd name="csX20" fmla="*/ 308524 w 713184"/>
              <a:gd name="csY20" fmla="*/ 437645 h 742045"/>
              <a:gd name="csX21" fmla="*/ 479593 w 713184"/>
              <a:gd name="csY21" fmla="*/ 278397 h 742045"/>
              <a:gd name="csX22" fmla="*/ 586464 w 713184"/>
              <a:gd name="csY22" fmla="*/ 393154 h 742045"/>
              <a:gd name="csX23" fmla="*/ 556840 w 713184"/>
              <a:gd name="csY23" fmla="*/ 420720 h 742045"/>
              <a:gd name="csX24" fmla="*/ 483212 w 713184"/>
              <a:gd name="csY24" fmla="*/ 341671 h 742045"/>
              <a:gd name="csX25" fmla="*/ 443494 w 713184"/>
              <a:gd name="csY25" fmla="*/ 378705 h 742045"/>
              <a:gd name="csX26" fmla="*/ 510169 w 713184"/>
              <a:gd name="csY26" fmla="*/ 450380 h 742045"/>
              <a:gd name="csX27" fmla="*/ 481594 w 713184"/>
              <a:gd name="csY27" fmla="*/ 477003 h 742045"/>
              <a:gd name="csX28" fmla="*/ 414823 w 713184"/>
              <a:gd name="csY28" fmla="*/ 405327 h 742045"/>
              <a:gd name="csX29" fmla="*/ 371389 w 713184"/>
              <a:gd name="csY29" fmla="*/ 445789 h 742045"/>
              <a:gd name="csX30" fmla="*/ 445017 w 713184"/>
              <a:gd name="csY30" fmla="*/ 524837 h 742045"/>
              <a:gd name="csX31" fmla="*/ 415394 w 713184"/>
              <a:gd name="csY31" fmla="*/ 552402 h 742045"/>
              <a:gd name="csX32" fmla="*/ 445494 w 713184"/>
              <a:gd name="csY32" fmla="*/ 588778 h 742045"/>
              <a:gd name="csX33" fmla="*/ 634469 w 713184"/>
              <a:gd name="csY33" fmla="*/ 451294 h 742045"/>
              <a:gd name="csX34" fmla="*/ 691048 w 713184"/>
              <a:gd name="csY34" fmla="*/ 529085 h 742045"/>
              <a:gd name="csX35" fmla="*/ 709622 w 713184"/>
              <a:gd name="csY35" fmla="*/ 565442 h 742045"/>
              <a:gd name="csX36" fmla="*/ 709431 w 713184"/>
              <a:gd name="csY36" fmla="*/ 600094 h 742045"/>
              <a:gd name="csX37" fmla="*/ 685238 w 713184"/>
              <a:gd name="csY37" fmla="*/ 630584 h 742045"/>
              <a:gd name="csX38" fmla="*/ 647709 w 713184"/>
              <a:gd name="csY38" fmla="*/ 643061 h 742045"/>
              <a:gd name="csX39" fmla="*/ 608752 w 713184"/>
              <a:gd name="csY39" fmla="*/ 626964 h 742045"/>
              <a:gd name="csX40" fmla="*/ 615324 w 713184"/>
              <a:gd name="csY40" fmla="*/ 651377 h 742045"/>
              <a:gd name="csX41" fmla="*/ 609228 w 713184"/>
              <a:gd name="csY41" fmla="*/ 673408 h 742045"/>
              <a:gd name="csX42" fmla="*/ 592750 w 713184"/>
              <a:gd name="csY42" fmla="*/ 697897 h 742045"/>
              <a:gd name="csX43" fmla="*/ 557412 w 713184"/>
              <a:gd name="csY43" fmla="*/ 742674 h 742045"/>
              <a:gd name="csX44" fmla="*/ 527408 w 713184"/>
              <a:gd name="csY44" fmla="*/ 701393 h 742045"/>
              <a:gd name="csX45" fmla="*/ 557508 w 713184"/>
              <a:gd name="csY45" fmla="*/ 665988 h 742045"/>
              <a:gd name="csX46" fmla="*/ 573034 w 713184"/>
              <a:gd name="csY46" fmla="*/ 644814 h 742045"/>
              <a:gd name="csX47" fmla="*/ 577415 w 713184"/>
              <a:gd name="csY47" fmla="*/ 626374 h 742045"/>
              <a:gd name="csX48" fmla="*/ 568842 w 713184"/>
              <a:gd name="csY48" fmla="*/ 606381 h 742045"/>
              <a:gd name="csX49" fmla="*/ 546554 w 713184"/>
              <a:gd name="csY49" fmla="*/ 575634 h 742045"/>
              <a:gd name="csX50" fmla="*/ 474164 w 713184"/>
              <a:gd name="csY50" fmla="*/ 628231 h 742045"/>
              <a:gd name="csX51" fmla="*/ 579130 w 713184"/>
              <a:gd name="csY51" fmla="*/ 551936 h 742045"/>
              <a:gd name="csX52" fmla="*/ 602179 w 713184"/>
              <a:gd name="csY52" fmla="*/ 583664 h 742045"/>
              <a:gd name="csX53" fmla="*/ 616658 w 713184"/>
              <a:gd name="csY53" fmla="*/ 597389 h 742045"/>
              <a:gd name="csX54" fmla="*/ 633040 w 713184"/>
              <a:gd name="csY54" fmla="*/ 601342 h 742045"/>
              <a:gd name="csX55" fmla="*/ 650186 w 713184"/>
              <a:gd name="csY55" fmla="*/ 594474 h 742045"/>
              <a:gd name="csX56" fmla="*/ 663521 w 713184"/>
              <a:gd name="csY56" fmla="*/ 573205 h 742045"/>
              <a:gd name="csX57" fmla="*/ 655234 w 713184"/>
              <a:gd name="csY57" fmla="*/ 548526 h 742045"/>
              <a:gd name="csX58" fmla="*/ 630470 w 713184"/>
              <a:gd name="csY58" fmla="*/ 514550 h 7420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713184" h="742045">
                <a:moveTo>
                  <a:pt x="-943" y="190443"/>
                </a:moveTo>
                <a:lnTo>
                  <a:pt x="135454" y="629"/>
                </a:lnTo>
                <a:lnTo>
                  <a:pt x="180984" y="33347"/>
                </a:lnTo>
                <a:lnTo>
                  <a:pt x="167744" y="177346"/>
                </a:lnTo>
                <a:lnTo>
                  <a:pt x="151934" y="166002"/>
                </a:lnTo>
                <a:lnTo>
                  <a:pt x="283378" y="106880"/>
                </a:lnTo>
                <a:lnTo>
                  <a:pt x="327193" y="138379"/>
                </a:lnTo>
                <a:lnTo>
                  <a:pt x="190891" y="328203"/>
                </a:lnTo>
                <a:lnTo>
                  <a:pt x="151838" y="300143"/>
                </a:lnTo>
                <a:lnTo>
                  <a:pt x="272996" y="131483"/>
                </a:lnTo>
                <a:lnTo>
                  <a:pt x="290331" y="143942"/>
                </a:lnTo>
                <a:lnTo>
                  <a:pt x="150695" y="207398"/>
                </a:lnTo>
                <a:lnTo>
                  <a:pt x="126311" y="189871"/>
                </a:lnTo>
                <a:lnTo>
                  <a:pt x="140217" y="36166"/>
                </a:lnTo>
                <a:lnTo>
                  <a:pt x="158124" y="49025"/>
                </a:lnTo>
                <a:lnTo>
                  <a:pt x="37062" y="217694"/>
                </a:lnTo>
                <a:close/>
                <a:moveTo>
                  <a:pt x="231086" y="367341"/>
                </a:moveTo>
                <a:lnTo>
                  <a:pt x="387677" y="193872"/>
                </a:lnTo>
                <a:lnTo>
                  <a:pt x="423872" y="226562"/>
                </a:lnTo>
                <a:lnTo>
                  <a:pt x="267281" y="400031"/>
                </a:lnTo>
                <a:close/>
                <a:moveTo>
                  <a:pt x="308524" y="437645"/>
                </a:moveTo>
                <a:lnTo>
                  <a:pt x="479593" y="278397"/>
                </a:lnTo>
                <a:lnTo>
                  <a:pt x="586464" y="393154"/>
                </a:lnTo>
                <a:lnTo>
                  <a:pt x="556840" y="420720"/>
                </a:lnTo>
                <a:lnTo>
                  <a:pt x="483212" y="341671"/>
                </a:lnTo>
                <a:lnTo>
                  <a:pt x="443494" y="378705"/>
                </a:lnTo>
                <a:lnTo>
                  <a:pt x="510169" y="450380"/>
                </a:lnTo>
                <a:lnTo>
                  <a:pt x="481594" y="477003"/>
                </a:lnTo>
                <a:lnTo>
                  <a:pt x="414823" y="405327"/>
                </a:lnTo>
                <a:lnTo>
                  <a:pt x="371389" y="445789"/>
                </a:lnTo>
                <a:lnTo>
                  <a:pt x="445017" y="524837"/>
                </a:lnTo>
                <a:lnTo>
                  <a:pt x="415394" y="552402"/>
                </a:lnTo>
                <a:close/>
                <a:moveTo>
                  <a:pt x="445494" y="588778"/>
                </a:moveTo>
                <a:lnTo>
                  <a:pt x="634469" y="451294"/>
                </a:lnTo>
                <a:lnTo>
                  <a:pt x="691048" y="529085"/>
                </a:lnTo>
                <a:cubicBezTo>
                  <a:pt x="699906" y="541249"/>
                  <a:pt x="706097" y="553374"/>
                  <a:pt x="709622" y="565442"/>
                </a:cubicBezTo>
                <a:cubicBezTo>
                  <a:pt x="713146" y="577434"/>
                  <a:pt x="713146" y="588988"/>
                  <a:pt x="709431" y="600094"/>
                </a:cubicBezTo>
                <a:cubicBezTo>
                  <a:pt x="706002" y="611229"/>
                  <a:pt x="697906" y="621392"/>
                  <a:pt x="685238" y="630584"/>
                </a:cubicBezTo>
                <a:cubicBezTo>
                  <a:pt x="673237" y="639299"/>
                  <a:pt x="660758" y="643461"/>
                  <a:pt x="647709" y="643061"/>
                </a:cubicBezTo>
                <a:cubicBezTo>
                  <a:pt x="634755" y="642757"/>
                  <a:pt x="621801" y="637394"/>
                  <a:pt x="608752" y="626964"/>
                </a:cubicBezTo>
                <a:cubicBezTo>
                  <a:pt x="613324" y="635813"/>
                  <a:pt x="615515" y="643947"/>
                  <a:pt x="615324" y="651377"/>
                </a:cubicBezTo>
                <a:cubicBezTo>
                  <a:pt x="615229" y="658740"/>
                  <a:pt x="613229" y="666083"/>
                  <a:pt x="609228" y="673408"/>
                </a:cubicBezTo>
                <a:cubicBezTo>
                  <a:pt x="605323" y="680828"/>
                  <a:pt x="599798" y="688991"/>
                  <a:pt x="592750" y="697897"/>
                </a:cubicBezTo>
                <a:lnTo>
                  <a:pt x="557412" y="742674"/>
                </a:lnTo>
                <a:lnTo>
                  <a:pt x="527408" y="701393"/>
                </a:lnTo>
                <a:lnTo>
                  <a:pt x="557508" y="665988"/>
                </a:lnTo>
                <a:cubicBezTo>
                  <a:pt x="564365" y="658120"/>
                  <a:pt x="569509" y="651062"/>
                  <a:pt x="573034" y="644814"/>
                </a:cubicBezTo>
                <a:cubicBezTo>
                  <a:pt x="576462" y="638575"/>
                  <a:pt x="577987" y="632422"/>
                  <a:pt x="577415" y="626374"/>
                </a:cubicBezTo>
                <a:cubicBezTo>
                  <a:pt x="577034" y="620344"/>
                  <a:pt x="574176" y="613686"/>
                  <a:pt x="568842" y="606381"/>
                </a:cubicBezTo>
                <a:lnTo>
                  <a:pt x="546554" y="575634"/>
                </a:lnTo>
                <a:lnTo>
                  <a:pt x="474164" y="628231"/>
                </a:lnTo>
                <a:close/>
                <a:moveTo>
                  <a:pt x="579130" y="551936"/>
                </a:moveTo>
                <a:lnTo>
                  <a:pt x="602179" y="583664"/>
                </a:lnTo>
                <a:cubicBezTo>
                  <a:pt x="606657" y="589845"/>
                  <a:pt x="611515" y="594417"/>
                  <a:pt x="616658" y="597389"/>
                </a:cubicBezTo>
                <a:cubicBezTo>
                  <a:pt x="621897" y="600456"/>
                  <a:pt x="627326" y="601771"/>
                  <a:pt x="633040" y="601342"/>
                </a:cubicBezTo>
                <a:cubicBezTo>
                  <a:pt x="638756" y="600923"/>
                  <a:pt x="644471" y="598627"/>
                  <a:pt x="650186" y="594474"/>
                </a:cubicBezTo>
                <a:cubicBezTo>
                  <a:pt x="658472" y="588417"/>
                  <a:pt x="662949" y="581320"/>
                  <a:pt x="663521" y="573205"/>
                </a:cubicBezTo>
                <a:cubicBezTo>
                  <a:pt x="663997" y="565090"/>
                  <a:pt x="661235" y="556860"/>
                  <a:pt x="655234" y="548526"/>
                </a:cubicBezTo>
                <a:lnTo>
                  <a:pt x="630470" y="5145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pic>
        <p:nvPicPr>
          <p:cNvPr id="161" name="Grafický objekt 160">
            <a:extLst>
              <a:ext uri="{FF2B5EF4-FFF2-40B4-BE49-F238E27FC236}">
                <a16:creationId xmlns:a16="http://schemas.microsoft.com/office/drawing/2014/main" id="{61EBB776-3175-7282-671C-73E72127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46A6-D000-8FB3-B3EF-CA41E89C5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38B8-DB12-B8D7-CCE2-C097E543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noProof="0" dirty="0">
                <a:latin typeface="Aptos" panose="020B0004020202020204" pitchFamily="34" charset="0"/>
              </a:rPr>
              <a:t>ZDRAVOTNÁ STAROSTLIVOSŤ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ADE87754-A302-E667-596C-4ACCC4B502FE}"/>
              </a:ext>
            </a:extLst>
          </p:cNvPr>
          <p:cNvSpPr/>
          <p:nvPr/>
        </p:nvSpPr>
        <p:spPr>
          <a:xfrm>
            <a:off x="467968" y="1507424"/>
            <a:ext cx="6413775" cy="192157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 descr="Obrázok, na ktorom je osoba, vnútri, ošatenie, stena&#10;&#10;Obsah vygenerovaný pomocou AI môže byť nesprávny.">
            <a:extLst>
              <a:ext uri="{FF2B5EF4-FFF2-40B4-BE49-F238E27FC236}">
                <a16:creationId xmlns:a16="http://schemas.microsoft.com/office/drawing/2014/main" id="{93E065DC-B723-DFE5-ED76-9A74EF9E13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439"/>
          <a:stretch>
            <a:fillRect/>
          </a:stretch>
        </p:blipFill>
        <p:spPr>
          <a:xfrm>
            <a:off x="7102919" y="1344267"/>
            <a:ext cx="4387038" cy="2387793"/>
          </a:xfrm>
          <a:prstGeom prst="roundRect">
            <a:avLst/>
          </a:prstGeom>
        </p:spPr>
      </p:pic>
      <p:pic>
        <p:nvPicPr>
          <p:cNvPr id="8" name="Obrázok 7" descr="Obrázok, na ktorom je zdravotnícke zariadenie, zdravotná starostlivosť, vnútri, lekár(sky)&#10;&#10;Obsah vygenerovaný pomocou AI môže byť nesprávny.">
            <a:extLst>
              <a:ext uri="{FF2B5EF4-FFF2-40B4-BE49-F238E27FC236}">
                <a16:creationId xmlns:a16="http://schemas.microsoft.com/office/drawing/2014/main" id="{BF2A278D-1062-C032-8CD3-DC6B0DB8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84" y="3854155"/>
            <a:ext cx="4376059" cy="2461533"/>
          </a:xfrm>
          <a:prstGeom prst="roundRect">
            <a:avLst/>
          </a:prstGeom>
        </p:spPr>
      </p:pic>
      <p:pic>
        <p:nvPicPr>
          <p:cNvPr id="10" name="Obrázok 9" descr="Obrázok, na ktorom je osoba, miestnosť, nemocničná izba, scéna&#10;&#10;Obsah vygenerovaný pomocou AI môže byť nesprávny.">
            <a:extLst>
              <a:ext uri="{FF2B5EF4-FFF2-40B4-BE49-F238E27FC236}">
                <a16:creationId xmlns:a16="http://schemas.microsoft.com/office/drawing/2014/main" id="{7EE4F66F-D864-0D7E-45DB-A941BCD88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899" y="3836938"/>
            <a:ext cx="4376058" cy="2462262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ED567-42F2-9BC4-6C4C-8E496E45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8002"/>
            <a:ext cx="6014483" cy="1915957"/>
          </a:xfrm>
        </p:spPr>
        <p:txBody>
          <a:bodyPr>
            <a:normAutofit/>
          </a:bodyPr>
          <a:lstStyle/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Základná zdravotná pomoc</a:t>
            </a:r>
          </a:p>
          <a:p>
            <a:r>
              <a:rPr lang="sk-SK" noProof="0" dirty="0">
                <a:solidFill>
                  <a:schemeClr val="bg1"/>
                </a:solidFill>
                <a:latin typeface="Aptos" panose="020B0004020202020204" pitchFamily="34" charset="0"/>
              </a:rPr>
              <a:t>Prevencia a osvetové programy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A0AE2760-3B47-093E-919D-68B2F13A8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B7588E6E-680B-E769-DEAA-76F173A46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195" y="3854155"/>
            <a:ext cx="2044411" cy="24615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5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4912B712-1BED-5B82-6183-FBCAE876BA5E}"/>
              </a:ext>
            </a:extLst>
          </p:cNvPr>
          <p:cNvSpPr/>
          <p:nvPr/>
        </p:nvSpPr>
        <p:spPr>
          <a:xfrm>
            <a:off x="6096001" y="2868161"/>
            <a:ext cx="4185684" cy="2180982"/>
          </a:xfrm>
          <a:prstGeom prst="roundRect">
            <a:avLst/>
          </a:prstGeom>
          <a:solidFill>
            <a:srgbClr val="EC9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8554F31-167A-4A6D-F740-6A72DF49B945}"/>
              </a:ext>
            </a:extLst>
          </p:cNvPr>
          <p:cNvGrpSpPr/>
          <p:nvPr/>
        </p:nvGrpSpPr>
        <p:grpSpPr>
          <a:xfrm>
            <a:off x="10442447" y="1058818"/>
            <a:ext cx="753112" cy="740279"/>
            <a:chOff x="5168950" y="2413938"/>
            <a:chExt cx="1854099" cy="1822501"/>
          </a:xfrm>
        </p:grpSpPr>
        <p:sp>
          <p:nvSpPr>
            <p:cNvPr id="5" name="Voľný tvar: obrazec 4">
              <a:extLst>
                <a:ext uri="{FF2B5EF4-FFF2-40B4-BE49-F238E27FC236}">
                  <a16:creationId xmlns:a16="http://schemas.microsoft.com/office/drawing/2014/main" id="{C2DA9FF7-A5B4-BE3C-FFCC-3F03D85446DB}"/>
                </a:ext>
              </a:extLst>
            </p:cNvPr>
            <p:cNvSpPr/>
            <p:nvPr/>
          </p:nvSpPr>
          <p:spPr>
            <a:xfrm flipV="1">
              <a:off x="5168950" y="2632389"/>
              <a:ext cx="836524" cy="1603993"/>
            </a:xfrm>
            <a:custGeom>
              <a:avLst/>
              <a:gdLst>
                <a:gd name="csX0" fmla="*/ 633752 w 633699"/>
                <a:gd name="csY0" fmla="*/ 1164880 h 1215086"/>
                <a:gd name="csX1" fmla="*/ 53 w 633699"/>
                <a:gd name="csY1" fmla="*/ 1134591 h 1215086"/>
                <a:gd name="csX2" fmla="*/ 53 w 633699"/>
                <a:gd name="csY2" fmla="*/ 68 h 1215086"/>
                <a:gd name="csX3" fmla="*/ 633752 w 633699"/>
                <a:gd name="csY3" fmla="*/ 30301 h 1215086"/>
                <a:gd name="csX4" fmla="*/ 633752 w 633699"/>
                <a:gd name="csY4" fmla="*/ 76443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33699" h="1215086">
                  <a:moveTo>
                    <a:pt x="633752" y="1164880"/>
                  </a:moveTo>
                  <a:cubicBezTo>
                    <a:pt x="298587" y="1293568"/>
                    <a:pt x="53" y="1134591"/>
                    <a:pt x="53" y="1134591"/>
                  </a:cubicBezTo>
                  <a:lnTo>
                    <a:pt x="53" y="68"/>
                  </a:lnTo>
                  <a:cubicBezTo>
                    <a:pt x="53" y="68"/>
                    <a:pt x="298587" y="158989"/>
                    <a:pt x="633752" y="30301"/>
                  </a:cubicBezTo>
                  <a:lnTo>
                    <a:pt x="633752" y="76443"/>
                  </a:ln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Voľný tvar: obrazec 5">
              <a:extLst>
                <a:ext uri="{FF2B5EF4-FFF2-40B4-BE49-F238E27FC236}">
                  <a16:creationId xmlns:a16="http://schemas.microsoft.com/office/drawing/2014/main" id="{8916414C-B53A-0D2B-8172-663E3FCEC70C}"/>
                </a:ext>
              </a:extLst>
            </p:cNvPr>
            <p:cNvSpPr/>
            <p:nvPr/>
          </p:nvSpPr>
          <p:spPr>
            <a:xfrm flipV="1">
              <a:off x="6186525" y="2632389"/>
              <a:ext cx="836524" cy="1603993"/>
            </a:xfrm>
            <a:custGeom>
              <a:avLst/>
              <a:gdLst>
                <a:gd name="csX0" fmla="*/ 60 w 633699"/>
                <a:gd name="csY0" fmla="*/ 1164880 h 1215086"/>
                <a:gd name="csX1" fmla="*/ 60 w 633699"/>
                <a:gd name="csY1" fmla="*/ 76443 h 1215086"/>
                <a:gd name="csX2" fmla="*/ 60 w 633699"/>
                <a:gd name="csY2" fmla="*/ 30301 h 1215086"/>
                <a:gd name="csX3" fmla="*/ 633759 w 633699"/>
                <a:gd name="csY3" fmla="*/ 68 h 1215086"/>
                <a:gd name="csX4" fmla="*/ 633759 w 633699"/>
                <a:gd name="csY4" fmla="*/ 1134591 h 1215086"/>
                <a:gd name="csX5" fmla="*/ 60 w 633699"/>
                <a:gd name="csY5" fmla="*/ 1164880 h 1215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33699" h="1215086">
                  <a:moveTo>
                    <a:pt x="60" y="1164880"/>
                  </a:moveTo>
                  <a:lnTo>
                    <a:pt x="60" y="76443"/>
                  </a:lnTo>
                  <a:lnTo>
                    <a:pt x="60" y="30301"/>
                  </a:lnTo>
                  <a:cubicBezTo>
                    <a:pt x="335225" y="158989"/>
                    <a:pt x="633759" y="68"/>
                    <a:pt x="633759" y="68"/>
                  </a:cubicBezTo>
                  <a:lnTo>
                    <a:pt x="633759" y="1134591"/>
                  </a:lnTo>
                  <a:cubicBezTo>
                    <a:pt x="633759" y="1134591"/>
                    <a:pt x="335225" y="1293568"/>
                    <a:pt x="60" y="1164880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Voľný tvar: obrazec 6">
              <a:extLst>
                <a:ext uri="{FF2B5EF4-FFF2-40B4-BE49-F238E27FC236}">
                  <a16:creationId xmlns:a16="http://schemas.microsoft.com/office/drawing/2014/main" id="{20C96688-96D3-CB93-3F40-F17522DE3747}"/>
                </a:ext>
              </a:extLst>
            </p:cNvPr>
            <p:cNvSpPr/>
            <p:nvPr/>
          </p:nvSpPr>
          <p:spPr>
            <a:xfrm flipV="1">
              <a:off x="5256952" y="2514782"/>
              <a:ext cx="838767" cy="1721657"/>
            </a:xfrm>
            <a:custGeom>
              <a:avLst/>
              <a:gdLst>
                <a:gd name="csX0" fmla="*/ 635452 w 635398"/>
                <a:gd name="csY0" fmla="*/ 1134645 h 1304221"/>
                <a:gd name="csX1" fmla="*/ 54 w 635398"/>
                <a:gd name="csY1" fmla="*/ 1288527 h 1304221"/>
                <a:gd name="csX2" fmla="*/ 54 w 635398"/>
                <a:gd name="csY2" fmla="*/ 153891 h 1304221"/>
                <a:gd name="csX3" fmla="*/ 635452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635452" y="1134645"/>
                  </a:moveTo>
                  <a:cubicBezTo>
                    <a:pt x="327803" y="1377017"/>
                    <a:pt x="54" y="1288527"/>
                    <a:pt x="54" y="1288527"/>
                  </a:cubicBezTo>
                  <a:lnTo>
                    <a:pt x="54" y="153891"/>
                  </a:lnTo>
                  <a:cubicBezTo>
                    <a:pt x="54" y="153891"/>
                    <a:pt x="367943" y="284673"/>
                    <a:pt x="635452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Voľný tvar: obrazec 7">
              <a:extLst>
                <a:ext uri="{FF2B5EF4-FFF2-40B4-BE49-F238E27FC236}">
                  <a16:creationId xmlns:a16="http://schemas.microsoft.com/office/drawing/2014/main" id="{94677435-BF64-01B9-4101-21351AD2D377}"/>
                </a:ext>
              </a:extLst>
            </p:cNvPr>
            <p:cNvSpPr/>
            <p:nvPr/>
          </p:nvSpPr>
          <p:spPr>
            <a:xfrm flipV="1">
              <a:off x="5221899" y="2701113"/>
              <a:ext cx="874042" cy="1535310"/>
            </a:xfrm>
            <a:custGeom>
              <a:avLst/>
              <a:gdLst>
                <a:gd name="csX0" fmla="*/ 26766 w 662120"/>
                <a:gd name="csY0" fmla="*/ 153877 h 1163056"/>
                <a:gd name="csX1" fmla="*/ 26766 w 662120"/>
                <a:gd name="csY1" fmla="*/ 1163108 h 1163056"/>
                <a:gd name="csX2" fmla="*/ 43 w 662120"/>
                <a:gd name="csY2" fmla="*/ 1152748 h 1163056"/>
                <a:gd name="csX3" fmla="*/ 43 w 662120"/>
                <a:gd name="csY3" fmla="*/ 115038 h 1163056"/>
                <a:gd name="csX4" fmla="*/ 662164 w 662120"/>
                <a:gd name="csY4" fmla="*/ 52 h 1163056"/>
                <a:gd name="csX5" fmla="*/ 26766 w 662120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20" h="1163056">
                  <a:moveTo>
                    <a:pt x="26766" y="153877"/>
                  </a:moveTo>
                  <a:lnTo>
                    <a:pt x="26766" y="1163108"/>
                  </a:lnTo>
                  <a:cubicBezTo>
                    <a:pt x="16858" y="1159428"/>
                    <a:pt x="7856" y="1155975"/>
                    <a:pt x="43" y="1152748"/>
                  </a:cubicBezTo>
                  <a:lnTo>
                    <a:pt x="43" y="115038"/>
                  </a:lnTo>
                  <a:cubicBezTo>
                    <a:pt x="43" y="115038"/>
                    <a:pt x="394598" y="284659"/>
                    <a:pt x="662164" y="52"/>
                  </a:cubicBezTo>
                  <a:cubicBezTo>
                    <a:pt x="394598" y="284659"/>
                    <a:pt x="26766" y="153877"/>
                    <a:pt x="26766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" name="Voľný tvar: obrazec 8">
              <a:extLst>
                <a:ext uri="{FF2B5EF4-FFF2-40B4-BE49-F238E27FC236}">
                  <a16:creationId xmlns:a16="http://schemas.microsoft.com/office/drawing/2014/main" id="{E063EAAD-A347-7AE4-8B6D-C313A9E1ABB0}"/>
                </a:ext>
              </a:extLst>
            </p:cNvPr>
            <p:cNvSpPr/>
            <p:nvPr/>
          </p:nvSpPr>
          <p:spPr>
            <a:xfrm flipV="1">
              <a:off x="5314236" y="2520698"/>
              <a:ext cx="781369" cy="1715725"/>
            </a:xfrm>
            <a:custGeom>
              <a:avLst/>
              <a:gdLst>
                <a:gd name="csX0" fmla="*/ 23483 w 591917"/>
                <a:gd name="csY0" fmla="*/ 230816 h 1299727"/>
                <a:gd name="csX1" fmla="*/ 23483 w 591917"/>
                <a:gd name="csY1" fmla="*/ 1299777 h 1299727"/>
                <a:gd name="csX2" fmla="*/ 44 w 591917"/>
                <a:gd name="csY2" fmla="*/ 1296833 h 1299727"/>
                <a:gd name="csX3" fmla="*/ 44 w 591917"/>
                <a:gd name="csY3" fmla="*/ 203923 h 1299727"/>
                <a:gd name="csX4" fmla="*/ 591962 w 591917"/>
                <a:gd name="csY4" fmla="*/ 50 h 1299727"/>
                <a:gd name="csX5" fmla="*/ 2348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23483" y="230816"/>
                  </a:moveTo>
                  <a:lnTo>
                    <a:pt x="23483" y="1299777"/>
                  </a:lnTo>
                  <a:cubicBezTo>
                    <a:pt x="14934" y="1298815"/>
                    <a:pt x="7121" y="1297852"/>
                    <a:pt x="44" y="1296833"/>
                  </a:cubicBezTo>
                  <a:lnTo>
                    <a:pt x="44" y="203923"/>
                  </a:lnTo>
                  <a:cubicBezTo>
                    <a:pt x="44" y="203923"/>
                    <a:pt x="344834" y="317042"/>
                    <a:pt x="591962" y="50"/>
                  </a:cubicBezTo>
                  <a:cubicBezTo>
                    <a:pt x="344834" y="317042"/>
                    <a:pt x="23483" y="230816"/>
                    <a:pt x="2348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Voľný tvar: obrazec 9">
              <a:extLst>
                <a:ext uri="{FF2B5EF4-FFF2-40B4-BE49-F238E27FC236}">
                  <a16:creationId xmlns:a16="http://schemas.microsoft.com/office/drawing/2014/main" id="{521D6AB7-C5FA-E53A-723F-BE04FA6EF187}"/>
                </a:ext>
              </a:extLst>
            </p:cNvPr>
            <p:cNvSpPr/>
            <p:nvPr/>
          </p:nvSpPr>
          <p:spPr>
            <a:xfrm flipV="1">
              <a:off x="6095719" y="2514782"/>
              <a:ext cx="838767" cy="1721657"/>
            </a:xfrm>
            <a:custGeom>
              <a:avLst/>
              <a:gdLst>
                <a:gd name="csX0" fmla="*/ 58 w 635398"/>
                <a:gd name="csY0" fmla="*/ 1134645 h 1304221"/>
                <a:gd name="csX1" fmla="*/ 635456 w 635398"/>
                <a:gd name="csY1" fmla="*/ 1288527 h 1304221"/>
                <a:gd name="csX2" fmla="*/ 635456 w 635398"/>
                <a:gd name="csY2" fmla="*/ 153891 h 1304221"/>
                <a:gd name="csX3" fmla="*/ 58 w 635398"/>
                <a:gd name="csY3" fmla="*/ 66 h 13042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35398" h="1304221">
                  <a:moveTo>
                    <a:pt x="58" y="1134645"/>
                  </a:moveTo>
                  <a:cubicBezTo>
                    <a:pt x="307708" y="1377017"/>
                    <a:pt x="635456" y="1288527"/>
                    <a:pt x="635456" y="1288527"/>
                  </a:cubicBezTo>
                  <a:lnTo>
                    <a:pt x="635456" y="153891"/>
                  </a:lnTo>
                  <a:cubicBezTo>
                    <a:pt x="635456" y="153891"/>
                    <a:pt x="267624" y="284673"/>
                    <a:pt x="58" y="66"/>
                  </a:cubicBezTo>
                  <a:close/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Voľný tvar: obrazec 10">
              <a:extLst>
                <a:ext uri="{FF2B5EF4-FFF2-40B4-BE49-F238E27FC236}">
                  <a16:creationId xmlns:a16="http://schemas.microsoft.com/office/drawing/2014/main" id="{8AC3B9D8-436E-99ED-DB6F-8FEA34F0809E}"/>
                </a:ext>
              </a:extLst>
            </p:cNvPr>
            <p:cNvSpPr/>
            <p:nvPr/>
          </p:nvSpPr>
          <p:spPr>
            <a:xfrm flipV="1">
              <a:off x="6096058" y="2701113"/>
              <a:ext cx="874117" cy="1535310"/>
            </a:xfrm>
            <a:custGeom>
              <a:avLst/>
              <a:gdLst>
                <a:gd name="csX0" fmla="*/ 635467 w 662177"/>
                <a:gd name="csY0" fmla="*/ 153877 h 1163056"/>
                <a:gd name="csX1" fmla="*/ 635467 w 662177"/>
                <a:gd name="csY1" fmla="*/ 1163108 h 1163056"/>
                <a:gd name="csX2" fmla="*/ 662247 w 662177"/>
                <a:gd name="csY2" fmla="*/ 1152748 h 1163056"/>
                <a:gd name="csX3" fmla="*/ 662247 w 662177"/>
                <a:gd name="csY3" fmla="*/ 115038 h 1163056"/>
                <a:gd name="csX4" fmla="*/ 69 w 662177"/>
                <a:gd name="csY4" fmla="*/ 52 h 1163056"/>
                <a:gd name="csX5" fmla="*/ 635467 w 662177"/>
                <a:gd name="csY5" fmla="*/ 153877 h 11630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662177" h="1163056">
                  <a:moveTo>
                    <a:pt x="635467" y="153877"/>
                  </a:moveTo>
                  <a:lnTo>
                    <a:pt x="635467" y="1163108"/>
                  </a:lnTo>
                  <a:cubicBezTo>
                    <a:pt x="645432" y="1159428"/>
                    <a:pt x="654377" y="1155975"/>
                    <a:pt x="662247" y="1152748"/>
                  </a:cubicBezTo>
                  <a:lnTo>
                    <a:pt x="662247" y="115038"/>
                  </a:lnTo>
                  <a:cubicBezTo>
                    <a:pt x="662247" y="115038"/>
                    <a:pt x="267635" y="284659"/>
                    <a:pt x="69" y="52"/>
                  </a:cubicBezTo>
                  <a:cubicBezTo>
                    <a:pt x="267635" y="284659"/>
                    <a:pt x="635467" y="153877"/>
                    <a:pt x="635467" y="15387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Voľný tvar: obrazec 11">
              <a:extLst>
                <a:ext uri="{FF2B5EF4-FFF2-40B4-BE49-F238E27FC236}">
                  <a16:creationId xmlns:a16="http://schemas.microsoft.com/office/drawing/2014/main" id="{9C51774D-7886-B479-CC23-F941388E1A03}"/>
                </a:ext>
              </a:extLst>
            </p:cNvPr>
            <p:cNvSpPr/>
            <p:nvPr/>
          </p:nvSpPr>
          <p:spPr>
            <a:xfrm flipV="1">
              <a:off x="6095759" y="2520698"/>
              <a:ext cx="781369" cy="1715725"/>
            </a:xfrm>
            <a:custGeom>
              <a:avLst/>
              <a:gdLst>
                <a:gd name="csX0" fmla="*/ 568603 w 591917"/>
                <a:gd name="csY0" fmla="*/ 230816 h 1299727"/>
                <a:gd name="csX1" fmla="*/ 568603 w 591917"/>
                <a:gd name="csY1" fmla="*/ 1299777 h 1299727"/>
                <a:gd name="csX2" fmla="*/ 591985 w 591917"/>
                <a:gd name="csY2" fmla="*/ 1296833 h 1299727"/>
                <a:gd name="csX3" fmla="*/ 591985 w 591917"/>
                <a:gd name="csY3" fmla="*/ 203923 h 1299727"/>
                <a:gd name="csX4" fmla="*/ 68 w 591917"/>
                <a:gd name="csY4" fmla="*/ 50 h 1299727"/>
                <a:gd name="csX5" fmla="*/ 568603 w 591917"/>
                <a:gd name="csY5" fmla="*/ 230816 h 12997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591917" h="1299727">
                  <a:moveTo>
                    <a:pt x="568603" y="230816"/>
                  </a:moveTo>
                  <a:lnTo>
                    <a:pt x="568603" y="1299777"/>
                  </a:lnTo>
                  <a:cubicBezTo>
                    <a:pt x="577095" y="1298815"/>
                    <a:pt x="584908" y="1297852"/>
                    <a:pt x="591985" y="1296833"/>
                  </a:cubicBezTo>
                  <a:lnTo>
                    <a:pt x="591985" y="203923"/>
                  </a:lnTo>
                  <a:cubicBezTo>
                    <a:pt x="591985" y="203923"/>
                    <a:pt x="247195" y="317042"/>
                    <a:pt x="68" y="50"/>
                  </a:cubicBezTo>
                  <a:cubicBezTo>
                    <a:pt x="247195" y="317042"/>
                    <a:pt x="568603" y="230816"/>
                    <a:pt x="568603" y="230816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Voľný tvar: obrazec 12">
              <a:extLst>
                <a:ext uri="{FF2B5EF4-FFF2-40B4-BE49-F238E27FC236}">
                  <a16:creationId xmlns:a16="http://schemas.microsoft.com/office/drawing/2014/main" id="{CC1AB4F9-D623-8026-CBDD-C04719FF9AD2}"/>
                </a:ext>
              </a:extLst>
            </p:cNvPr>
            <p:cNvSpPr/>
            <p:nvPr/>
          </p:nvSpPr>
          <p:spPr>
            <a:xfrm flipV="1">
              <a:off x="5345177" y="2413956"/>
              <a:ext cx="659922" cy="1721569"/>
            </a:xfrm>
            <a:custGeom>
              <a:avLst/>
              <a:gdLst>
                <a:gd name="csX0" fmla="*/ 44 w 499916"/>
                <a:gd name="csY0" fmla="*/ 1288981 h 1304154"/>
                <a:gd name="csX1" fmla="*/ 44 w 499916"/>
                <a:gd name="csY1" fmla="*/ 154401 h 1304154"/>
                <a:gd name="csX2" fmla="*/ 499961 w 499916"/>
                <a:gd name="csY2" fmla="*/ 67 h 1304154"/>
                <a:gd name="csX3" fmla="*/ 499961 w 499916"/>
                <a:gd name="csY3" fmla="*/ 1141666 h 1304154"/>
                <a:gd name="csX4" fmla="*/ 44 w 499916"/>
                <a:gd name="csY4" fmla="*/ 1288981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16" h="1304154">
                  <a:moveTo>
                    <a:pt x="44" y="1288981"/>
                  </a:moveTo>
                  <a:lnTo>
                    <a:pt x="44" y="154401"/>
                  </a:lnTo>
                  <a:cubicBezTo>
                    <a:pt x="44" y="154401"/>
                    <a:pt x="265912" y="225681"/>
                    <a:pt x="499961" y="67"/>
                  </a:cubicBezTo>
                  <a:lnTo>
                    <a:pt x="499961" y="1141666"/>
                  </a:lnTo>
                  <a:cubicBezTo>
                    <a:pt x="274291" y="1374187"/>
                    <a:pt x="44" y="1288981"/>
                    <a:pt x="44" y="1288981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4" name="Voľný tvar: obrazec 13">
              <a:extLst>
                <a:ext uri="{FF2B5EF4-FFF2-40B4-BE49-F238E27FC236}">
                  <a16:creationId xmlns:a16="http://schemas.microsoft.com/office/drawing/2014/main" id="{8A7D437E-0760-BCDF-1ABF-1F337CB06E46}"/>
                </a:ext>
              </a:extLst>
            </p:cNvPr>
            <p:cNvSpPr/>
            <p:nvPr/>
          </p:nvSpPr>
          <p:spPr>
            <a:xfrm flipV="1">
              <a:off x="6186525" y="2413938"/>
              <a:ext cx="659997" cy="1721569"/>
            </a:xfrm>
            <a:custGeom>
              <a:avLst/>
              <a:gdLst>
                <a:gd name="csX0" fmla="*/ 59 w 499973"/>
                <a:gd name="csY0" fmla="*/ 1141664 h 1304154"/>
                <a:gd name="csX1" fmla="*/ 59 w 499973"/>
                <a:gd name="csY1" fmla="*/ 64 h 1304154"/>
                <a:gd name="csX2" fmla="*/ 500033 w 499973"/>
                <a:gd name="csY2" fmla="*/ 154399 h 1304154"/>
                <a:gd name="csX3" fmla="*/ 500033 w 499973"/>
                <a:gd name="csY3" fmla="*/ 1288978 h 1304154"/>
                <a:gd name="csX4" fmla="*/ 59 w 499973"/>
                <a:gd name="csY4" fmla="*/ 1141664 h 1304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99973" h="1304154">
                  <a:moveTo>
                    <a:pt x="59" y="1141664"/>
                  </a:moveTo>
                  <a:lnTo>
                    <a:pt x="59" y="64"/>
                  </a:lnTo>
                  <a:cubicBezTo>
                    <a:pt x="234165" y="225678"/>
                    <a:pt x="500033" y="154399"/>
                    <a:pt x="500033" y="154399"/>
                  </a:cubicBezTo>
                  <a:lnTo>
                    <a:pt x="500033" y="1288978"/>
                  </a:lnTo>
                  <a:cubicBezTo>
                    <a:pt x="500033" y="1288978"/>
                    <a:pt x="225729" y="1374184"/>
                    <a:pt x="59" y="1141664"/>
                  </a:cubicBezTo>
                </a:path>
              </a:pathLst>
            </a:custGeom>
            <a:solidFill>
              <a:srgbClr val="404C98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 dirty="0"/>
            </a:p>
          </p:txBody>
        </p:sp>
        <p:sp>
          <p:nvSpPr>
            <p:cNvPr id="15" name="Voľný tvar: obrazec 14">
              <a:extLst>
                <a:ext uri="{FF2B5EF4-FFF2-40B4-BE49-F238E27FC236}">
                  <a16:creationId xmlns:a16="http://schemas.microsoft.com/office/drawing/2014/main" id="{961154D5-28AA-ABE6-50C5-B750531D6EA6}"/>
                </a:ext>
              </a:extLst>
            </p:cNvPr>
            <p:cNvSpPr/>
            <p:nvPr/>
          </p:nvSpPr>
          <p:spPr>
            <a:xfrm flipV="1">
              <a:off x="5672713" y="3040518"/>
              <a:ext cx="846017" cy="208215"/>
            </a:xfrm>
            <a:custGeom>
              <a:avLst/>
              <a:gdLst>
                <a:gd name="csX0" fmla="*/ -231 w 640890"/>
                <a:gd name="csY0" fmla="*/ -498 h 157731"/>
                <a:gd name="csX1" fmla="*/ 640659 w 640890"/>
                <a:gd name="csY1" fmla="*/ -498 h 157731"/>
                <a:gd name="csX2" fmla="*/ 640659 w 640890"/>
                <a:gd name="csY2" fmla="*/ 157234 h 157731"/>
                <a:gd name="csX3" fmla="*/ -231 w 640890"/>
                <a:gd name="csY3" fmla="*/ 157234 h 1577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0890" h="157731">
                  <a:moveTo>
                    <a:pt x="-231" y="-498"/>
                  </a:moveTo>
                  <a:lnTo>
                    <a:pt x="640659" y="-498"/>
                  </a:lnTo>
                  <a:lnTo>
                    <a:pt x="640659" y="157234"/>
                  </a:lnTo>
                  <a:lnTo>
                    <a:pt x="-231" y="157234"/>
                  </a:lnTo>
                  <a:close/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6" name="Voľný tvar: obrazec 15">
              <a:extLst>
                <a:ext uri="{FF2B5EF4-FFF2-40B4-BE49-F238E27FC236}">
                  <a16:creationId xmlns:a16="http://schemas.microsoft.com/office/drawing/2014/main" id="{79AE24B0-699C-9A86-806E-927E86B22F8B}"/>
                </a:ext>
              </a:extLst>
            </p:cNvPr>
            <p:cNvSpPr/>
            <p:nvPr/>
          </p:nvSpPr>
          <p:spPr>
            <a:xfrm flipV="1">
              <a:off x="6006563" y="2628412"/>
              <a:ext cx="181085" cy="1607879"/>
            </a:xfrm>
            <a:custGeom>
              <a:avLst/>
              <a:gdLst>
                <a:gd name="csX0" fmla="*/ 68618 w 137179"/>
                <a:gd name="csY0" fmla="*/ 1134647 h 1218030"/>
                <a:gd name="csX1" fmla="*/ 56 w 137179"/>
                <a:gd name="csY1" fmla="*/ 1218098 h 1218030"/>
                <a:gd name="csX2" fmla="*/ 56 w 137179"/>
                <a:gd name="csY2" fmla="*/ 1164936 h 1218030"/>
                <a:gd name="csX3" fmla="*/ 56 w 137179"/>
                <a:gd name="csY3" fmla="*/ 76499 h 1218030"/>
                <a:gd name="csX4" fmla="*/ 56 w 137179"/>
                <a:gd name="csY4" fmla="*/ 30301 h 1218030"/>
                <a:gd name="csX5" fmla="*/ 68618 w 137179"/>
                <a:gd name="csY5" fmla="*/ 68 h 1218030"/>
                <a:gd name="csX6" fmla="*/ 137236 w 137179"/>
                <a:gd name="csY6" fmla="*/ 30301 h 1218030"/>
                <a:gd name="csX7" fmla="*/ 137236 w 137179"/>
                <a:gd name="csY7" fmla="*/ 76499 h 1218030"/>
                <a:gd name="csX8" fmla="*/ 137236 w 137179"/>
                <a:gd name="csY8" fmla="*/ 1164936 h 1218030"/>
                <a:gd name="csX9" fmla="*/ 137236 w 137179"/>
                <a:gd name="csY9" fmla="*/ 1218098 h 1218030"/>
                <a:gd name="csX10" fmla="*/ 68618 w 137179"/>
                <a:gd name="csY10" fmla="*/ 1134647 h 1218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37179" h="1218030">
                  <a:moveTo>
                    <a:pt x="68618" y="1134647"/>
                  </a:moveTo>
                  <a:cubicBezTo>
                    <a:pt x="46538" y="1166239"/>
                    <a:pt x="23552" y="1193924"/>
                    <a:pt x="56" y="1218098"/>
                  </a:cubicBezTo>
                  <a:lnTo>
                    <a:pt x="56" y="1164936"/>
                  </a:lnTo>
                  <a:lnTo>
                    <a:pt x="56" y="76499"/>
                  </a:lnTo>
                  <a:lnTo>
                    <a:pt x="56" y="30301"/>
                  </a:lnTo>
                  <a:cubicBezTo>
                    <a:pt x="22759" y="21638"/>
                    <a:pt x="45632" y="11561"/>
                    <a:pt x="68618" y="68"/>
                  </a:cubicBezTo>
                  <a:cubicBezTo>
                    <a:pt x="91604" y="11561"/>
                    <a:pt x="114533" y="21638"/>
                    <a:pt x="137236" y="30301"/>
                  </a:cubicBezTo>
                  <a:lnTo>
                    <a:pt x="137236" y="76499"/>
                  </a:lnTo>
                  <a:lnTo>
                    <a:pt x="137236" y="1164936"/>
                  </a:lnTo>
                  <a:lnTo>
                    <a:pt x="137236" y="1218098"/>
                  </a:lnTo>
                  <a:cubicBezTo>
                    <a:pt x="113684" y="1193924"/>
                    <a:pt x="90754" y="1166239"/>
                    <a:pt x="68618" y="1134647"/>
                  </a:cubicBezTo>
                </a:path>
              </a:pathLst>
            </a:custGeom>
            <a:solidFill>
              <a:srgbClr val="FFFFFF"/>
            </a:solidFill>
            <a:ln w="56532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7" name="Voľný tvar: obrazec 16">
            <a:extLst>
              <a:ext uri="{FF2B5EF4-FFF2-40B4-BE49-F238E27FC236}">
                <a16:creationId xmlns:a16="http://schemas.microsoft.com/office/drawing/2014/main" id="{34126F03-A3E5-58B1-FF63-BD667888B40F}"/>
              </a:ext>
            </a:extLst>
          </p:cNvPr>
          <p:cNvSpPr/>
          <p:nvPr/>
        </p:nvSpPr>
        <p:spPr>
          <a:xfrm>
            <a:off x="10796368" y="446227"/>
            <a:ext cx="977672" cy="958675"/>
          </a:xfrm>
          <a:custGeom>
            <a:avLst/>
            <a:gdLst>
              <a:gd name="csX0" fmla="*/ -943 w 2353245"/>
              <a:gd name="csY0" fmla="*/ 1838 h 2307516"/>
              <a:gd name="csX1" fmla="*/ 39918 w 2353245"/>
              <a:gd name="csY1" fmla="*/ 629 h 2307516"/>
              <a:gd name="csX2" fmla="*/ 2352303 w 2353245"/>
              <a:gd name="csY2" fmla="*/ 2038988 h 2307516"/>
              <a:gd name="csX3" fmla="*/ 1940251 w 2353245"/>
              <a:gd name="csY3" fmla="*/ 2308146 h 2307516"/>
              <a:gd name="csX4" fmla="*/ 1494577 w 2353245"/>
              <a:gd name="csY4" fmla="*/ 2162480 h 2307516"/>
              <a:gd name="csX5" fmla="*/ 39918 w 2353245"/>
              <a:gd name="csY5" fmla="*/ 875691 h 2307516"/>
              <a:gd name="csX6" fmla="*/ 16201 w 2353245"/>
              <a:gd name="csY6" fmla="*/ 875109 h 2307516"/>
              <a:gd name="csX7" fmla="*/ 39918 w 2353245"/>
              <a:gd name="csY7" fmla="*/ 808253 h 2307516"/>
              <a:gd name="csX8" fmla="*/ 216036 w 2353245"/>
              <a:gd name="csY8" fmla="*/ 447561 h 2307516"/>
              <a:gd name="csX9" fmla="*/ 39918 w 2353245"/>
              <a:gd name="csY9" fmla="*/ 68075 h 2307516"/>
              <a:gd name="csX10" fmla="*/ -943 w 2353245"/>
              <a:gd name="csY10" fmla="*/ 1838 h 2307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53245" h="2307516">
                <a:moveTo>
                  <a:pt x="-943" y="1838"/>
                </a:moveTo>
                <a:cubicBezTo>
                  <a:pt x="12677" y="1314"/>
                  <a:pt x="26298" y="914"/>
                  <a:pt x="39918" y="629"/>
                </a:cubicBezTo>
                <a:cubicBezTo>
                  <a:pt x="1199016" y="24803"/>
                  <a:pt x="2181234" y="915677"/>
                  <a:pt x="2352303" y="2038988"/>
                </a:cubicBezTo>
                <a:cubicBezTo>
                  <a:pt x="2222382" y="2145316"/>
                  <a:pt x="2084555" y="2235718"/>
                  <a:pt x="1940251" y="2308146"/>
                </a:cubicBezTo>
                <a:cubicBezTo>
                  <a:pt x="1793376" y="2241147"/>
                  <a:pt x="1644119" y="2193084"/>
                  <a:pt x="1494577" y="2162480"/>
                </a:cubicBezTo>
                <a:cubicBezTo>
                  <a:pt x="1407233" y="1491863"/>
                  <a:pt x="710955" y="851516"/>
                  <a:pt x="39918" y="875691"/>
                </a:cubicBezTo>
                <a:cubicBezTo>
                  <a:pt x="32013" y="875405"/>
                  <a:pt x="24108" y="875214"/>
                  <a:pt x="16201" y="875109"/>
                </a:cubicBezTo>
                <a:cubicBezTo>
                  <a:pt x="23726" y="852783"/>
                  <a:pt x="31632" y="830485"/>
                  <a:pt x="39918" y="808253"/>
                </a:cubicBezTo>
                <a:cubicBezTo>
                  <a:pt x="85639" y="683562"/>
                  <a:pt x="144789" y="563042"/>
                  <a:pt x="216036" y="447561"/>
                </a:cubicBezTo>
                <a:cubicBezTo>
                  <a:pt x="170792" y="319669"/>
                  <a:pt x="112308" y="192757"/>
                  <a:pt x="39918" y="68075"/>
                </a:cubicBezTo>
                <a:cubicBezTo>
                  <a:pt x="26774" y="45834"/>
                  <a:pt x="13154" y="23755"/>
                  <a:pt x="-943" y="1838"/>
                </a:cubicBezTo>
                <a:close/>
              </a:path>
            </a:pathLst>
          </a:custGeom>
          <a:solidFill>
            <a:srgbClr val="8FA9D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8" name="Voľný tvar: obrazec 17">
            <a:extLst>
              <a:ext uri="{FF2B5EF4-FFF2-40B4-BE49-F238E27FC236}">
                <a16:creationId xmlns:a16="http://schemas.microsoft.com/office/drawing/2014/main" id="{0240EA81-5838-91DC-DAB9-C9706A2254B8}"/>
              </a:ext>
            </a:extLst>
          </p:cNvPr>
          <p:cNvSpPr/>
          <p:nvPr/>
        </p:nvSpPr>
        <p:spPr>
          <a:xfrm>
            <a:off x="9841936" y="456141"/>
            <a:ext cx="963139" cy="972817"/>
          </a:xfrm>
          <a:custGeom>
            <a:avLst/>
            <a:gdLst>
              <a:gd name="csX0" fmla="*/ -209 w 2318261"/>
              <a:gd name="csY0" fmla="*/ 2342188 h 2341559"/>
              <a:gd name="csX1" fmla="*/ -943 w 2318261"/>
              <a:gd name="csY1" fmla="*/ 2314937 h 2341559"/>
              <a:gd name="csX2" fmla="*/ 2050618 w 2318261"/>
              <a:gd name="csY2" fmla="*/ 629 h 2341559"/>
              <a:gd name="csX3" fmla="*/ 2317318 w 2318261"/>
              <a:gd name="csY3" fmla="*/ 414423 h 2341559"/>
              <a:gd name="csX4" fmla="*/ 2168824 w 2318261"/>
              <a:gd name="csY4" fmla="*/ 859326 h 2341559"/>
              <a:gd name="csX5" fmla="*/ 874090 w 2318261"/>
              <a:gd name="csY5" fmla="*/ 2314937 h 2341559"/>
              <a:gd name="csX6" fmla="*/ 873709 w 2318261"/>
              <a:gd name="csY6" fmla="*/ 2330739 h 2341559"/>
              <a:gd name="csX7" fmla="*/ 829132 w 2318261"/>
              <a:gd name="csY7" fmla="*/ 2314937 h 2341559"/>
              <a:gd name="csX8" fmla="*/ 447161 w 2318261"/>
              <a:gd name="csY8" fmla="*/ 2128199 h 2341559"/>
              <a:gd name="csX9" fmla="*/ 44024 w 2318261"/>
              <a:gd name="csY9" fmla="*/ 2314937 h 2341559"/>
              <a:gd name="csX10" fmla="*/ -209 w 2318261"/>
              <a:gd name="csY10" fmla="*/ 2342188 h 234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18261" h="2341559">
                <a:moveTo>
                  <a:pt x="-209" y="2342188"/>
                </a:moveTo>
                <a:cubicBezTo>
                  <a:pt x="-505" y="2333111"/>
                  <a:pt x="-752" y="2324033"/>
                  <a:pt x="-943" y="2314937"/>
                </a:cubicBezTo>
                <a:cubicBezTo>
                  <a:pt x="23336" y="1151258"/>
                  <a:pt x="921144" y="165907"/>
                  <a:pt x="2050618" y="629"/>
                </a:cubicBezTo>
                <a:cubicBezTo>
                  <a:pt x="2156250" y="131178"/>
                  <a:pt x="2245786" y="269605"/>
                  <a:pt x="2317318" y="414423"/>
                </a:cubicBezTo>
                <a:cubicBezTo>
                  <a:pt x="2249310" y="560927"/>
                  <a:pt x="2200351" y="709918"/>
                  <a:pt x="2168824" y="859326"/>
                </a:cubicBezTo>
                <a:cubicBezTo>
                  <a:pt x="1495310" y="942127"/>
                  <a:pt x="849896" y="1641253"/>
                  <a:pt x="874090" y="2314937"/>
                </a:cubicBezTo>
                <a:cubicBezTo>
                  <a:pt x="873899" y="2320204"/>
                  <a:pt x="873804" y="2325472"/>
                  <a:pt x="873709" y="2330739"/>
                </a:cubicBezTo>
                <a:cubicBezTo>
                  <a:pt x="858850" y="2325662"/>
                  <a:pt x="843991" y="2320405"/>
                  <a:pt x="829132" y="2314937"/>
                </a:cubicBezTo>
                <a:cubicBezTo>
                  <a:pt x="696830" y="2267264"/>
                  <a:pt x="569100" y="2204523"/>
                  <a:pt x="447161" y="2128199"/>
                </a:cubicBezTo>
                <a:cubicBezTo>
                  <a:pt x="311239" y="2175386"/>
                  <a:pt x="176365" y="2237270"/>
                  <a:pt x="44024" y="2314937"/>
                </a:cubicBezTo>
                <a:cubicBezTo>
                  <a:pt x="29204" y="2323833"/>
                  <a:pt x="14459" y="2332920"/>
                  <a:pt x="-209" y="2342188"/>
                </a:cubicBezTo>
                <a:close/>
              </a:path>
            </a:pathLst>
          </a:custGeom>
          <a:solidFill>
            <a:srgbClr val="86BB53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9" name="!! obdĺžnik šípka červený">
            <a:extLst>
              <a:ext uri="{FF2B5EF4-FFF2-40B4-BE49-F238E27FC236}">
                <a16:creationId xmlns:a16="http://schemas.microsoft.com/office/drawing/2014/main" id="{922E2E5D-D174-A8E1-45B6-E1A61D1330DF}"/>
              </a:ext>
            </a:extLst>
          </p:cNvPr>
          <p:cNvSpPr/>
          <p:nvPr/>
        </p:nvSpPr>
        <p:spPr>
          <a:xfrm>
            <a:off x="9851062" y="1421441"/>
            <a:ext cx="967943" cy="967609"/>
          </a:xfrm>
          <a:custGeom>
            <a:avLst/>
            <a:gdLst>
              <a:gd name="csX0" fmla="*/ 2328882 w 2329824"/>
              <a:gd name="csY0" fmla="*/ 2329329 h 2329024"/>
              <a:gd name="csX1" fmla="*/ 2315260 w 2329824"/>
              <a:gd name="csY1" fmla="*/ 2329653 h 2329024"/>
              <a:gd name="csX2" fmla="*/ -943 w 2329824"/>
              <a:gd name="csY2" fmla="*/ 264814 h 2329024"/>
              <a:gd name="csX3" fmla="*/ 414652 w 2329824"/>
              <a:gd name="csY3" fmla="*/ 629 h 2329024"/>
              <a:gd name="csX4" fmla="*/ 858698 w 2329824"/>
              <a:gd name="csY4" fmla="*/ 152019 h 2329024"/>
              <a:gd name="csX5" fmla="*/ 2315260 w 2329824"/>
              <a:gd name="csY5" fmla="*/ 1454591 h 2329024"/>
              <a:gd name="csX6" fmla="*/ 2323167 w 2329824"/>
              <a:gd name="csY6" fmla="*/ 1454849 h 2329024"/>
              <a:gd name="csX7" fmla="*/ 2315260 w 2329824"/>
              <a:gd name="csY7" fmla="*/ 1477070 h 2329024"/>
              <a:gd name="csX8" fmla="*/ 2117903 w 2329824"/>
              <a:gd name="csY8" fmla="*/ 1880321 h 2329024"/>
              <a:gd name="csX9" fmla="*/ 2315260 w 2329824"/>
              <a:gd name="csY9" fmla="*/ 2307174 h 2329024"/>
              <a:gd name="csX10" fmla="*/ 2328882 w 2329824"/>
              <a:gd name="csY10" fmla="*/ 2329329 h 2329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329824" h="2329024">
                <a:moveTo>
                  <a:pt x="2328882" y="2329329"/>
                </a:moveTo>
                <a:cubicBezTo>
                  <a:pt x="2324405" y="2329453"/>
                  <a:pt x="2319832" y="2329558"/>
                  <a:pt x="2315260" y="2329653"/>
                </a:cubicBezTo>
                <a:cubicBezTo>
                  <a:pt x="1147019" y="2305288"/>
                  <a:pt x="158534" y="1400575"/>
                  <a:pt x="-943" y="264814"/>
                </a:cubicBezTo>
                <a:cubicBezTo>
                  <a:pt x="130254" y="160001"/>
                  <a:pt x="269281" y="71247"/>
                  <a:pt x="414652" y="629"/>
                </a:cubicBezTo>
                <a:cubicBezTo>
                  <a:pt x="560851" y="69628"/>
                  <a:pt x="709536" y="119596"/>
                  <a:pt x="858698" y="152019"/>
                </a:cubicBezTo>
                <a:cubicBezTo>
                  <a:pt x="936993" y="828332"/>
                  <a:pt x="1638985" y="1478956"/>
                  <a:pt x="2315260" y="1454591"/>
                </a:cubicBezTo>
                <a:cubicBezTo>
                  <a:pt x="2317928" y="1454687"/>
                  <a:pt x="2320500" y="1454772"/>
                  <a:pt x="2323167" y="1454849"/>
                </a:cubicBezTo>
                <a:cubicBezTo>
                  <a:pt x="2320595" y="1462259"/>
                  <a:pt x="2317928" y="1469670"/>
                  <a:pt x="2315260" y="1477070"/>
                </a:cubicBezTo>
                <a:cubicBezTo>
                  <a:pt x="2265731" y="1617079"/>
                  <a:pt x="2199437" y="1751924"/>
                  <a:pt x="2117903" y="1880321"/>
                </a:cubicBezTo>
                <a:cubicBezTo>
                  <a:pt x="2166861" y="2024291"/>
                  <a:pt x="2232203" y="2167157"/>
                  <a:pt x="2315260" y="2307174"/>
                </a:cubicBezTo>
                <a:cubicBezTo>
                  <a:pt x="2319738" y="2314575"/>
                  <a:pt x="2324310" y="2321957"/>
                  <a:pt x="2328882" y="2329329"/>
                </a:cubicBezTo>
                <a:close/>
              </a:path>
            </a:pathLst>
          </a:custGeom>
          <a:solidFill>
            <a:srgbClr val="C91018">
              <a:alpha val="44000"/>
            </a:srgbClr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 dirty="0"/>
          </a:p>
        </p:txBody>
      </p:sp>
      <p:sp>
        <p:nvSpPr>
          <p:cNvPr id="20" name="Voľný tvar: obrazec 19">
            <a:extLst>
              <a:ext uri="{FF2B5EF4-FFF2-40B4-BE49-F238E27FC236}">
                <a16:creationId xmlns:a16="http://schemas.microsoft.com/office/drawing/2014/main" id="{6A989FCF-CFAF-5A91-F75E-6A1BAA02A6A8}"/>
              </a:ext>
            </a:extLst>
          </p:cNvPr>
          <p:cNvSpPr/>
          <p:nvPr/>
        </p:nvSpPr>
        <p:spPr>
          <a:xfrm>
            <a:off x="10812672" y="1417637"/>
            <a:ext cx="972093" cy="963047"/>
          </a:xfrm>
          <a:custGeom>
            <a:avLst/>
            <a:gdLst>
              <a:gd name="csX0" fmla="*/ 2338872 w 2339815"/>
              <a:gd name="csY0" fmla="*/ 629 h 2318042"/>
              <a:gd name="csX1" fmla="*/ 260708 w 2339815"/>
              <a:gd name="csY1" fmla="*/ 2318671 h 2318042"/>
              <a:gd name="csX2" fmla="*/ 675 w 2339815"/>
              <a:gd name="csY2" fmla="*/ 1904648 h 2318042"/>
              <a:gd name="csX3" fmla="*/ -943 w 2339815"/>
              <a:gd name="csY3" fmla="*/ 1901276 h 2318042"/>
              <a:gd name="csX4" fmla="*/ 675 w 2339815"/>
              <a:gd name="csY4" fmla="*/ 1897904 h 2318042"/>
              <a:gd name="csX5" fmla="*/ 153361 w 2339815"/>
              <a:gd name="csY5" fmla="*/ 1458078 h 2318042"/>
              <a:gd name="csX6" fmla="*/ 1463811 w 2339815"/>
              <a:gd name="csY6" fmla="*/ 629 h 2318042"/>
              <a:gd name="csX7" fmla="*/ 1888245 w 2339815"/>
              <a:gd name="csY7" fmla="*/ 208579 h 2318042"/>
              <a:gd name="csX8" fmla="*/ 2338872 w 2339815"/>
              <a:gd name="csY8" fmla="*/ 629 h 23180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39815" h="2318042">
                <a:moveTo>
                  <a:pt x="2338872" y="629"/>
                </a:moveTo>
                <a:cubicBezTo>
                  <a:pt x="2314394" y="1173404"/>
                  <a:pt x="1402756" y="2165052"/>
                  <a:pt x="260708" y="2318671"/>
                </a:cubicBezTo>
                <a:cubicBezTo>
                  <a:pt x="157458" y="2187845"/>
                  <a:pt x="70113" y="2049352"/>
                  <a:pt x="675" y="1904648"/>
                </a:cubicBezTo>
                <a:cubicBezTo>
                  <a:pt x="104" y="1903524"/>
                  <a:pt x="-372" y="1902400"/>
                  <a:pt x="-943" y="1901276"/>
                </a:cubicBezTo>
                <a:cubicBezTo>
                  <a:pt x="-372" y="1900152"/>
                  <a:pt x="104" y="1899028"/>
                  <a:pt x="675" y="1897904"/>
                </a:cubicBezTo>
                <a:cubicBezTo>
                  <a:pt x="69827" y="1753200"/>
                  <a:pt x="120215" y="1605925"/>
                  <a:pt x="153361" y="1458078"/>
                </a:cubicBezTo>
                <a:cubicBezTo>
                  <a:pt x="832494" y="1384373"/>
                  <a:pt x="1488290" y="679590"/>
                  <a:pt x="1463811" y="629"/>
                </a:cubicBezTo>
                <a:cubicBezTo>
                  <a:pt x="1611448" y="51854"/>
                  <a:pt x="1753466" y="121853"/>
                  <a:pt x="1888245" y="208579"/>
                </a:cubicBezTo>
                <a:cubicBezTo>
                  <a:pt x="2040264" y="157934"/>
                  <a:pt x="2191141" y="89107"/>
                  <a:pt x="2338872" y="629"/>
                </a:cubicBezTo>
                <a:close/>
              </a:path>
            </a:pathLst>
          </a:custGeom>
          <a:solidFill>
            <a:srgbClr val="EC9A00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21" name="Voľný tvar: obrazec 20">
            <a:extLst>
              <a:ext uri="{FF2B5EF4-FFF2-40B4-BE49-F238E27FC236}">
                <a16:creationId xmlns:a16="http://schemas.microsoft.com/office/drawing/2014/main" id="{A475152C-99F5-03A7-177B-8DA0CFCEE123}"/>
              </a:ext>
            </a:extLst>
          </p:cNvPr>
          <p:cNvSpPr/>
          <p:nvPr/>
        </p:nvSpPr>
        <p:spPr>
          <a:xfrm>
            <a:off x="10929570" y="1553827"/>
            <a:ext cx="709333" cy="688883"/>
          </a:xfrm>
          <a:custGeom>
            <a:avLst/>
            <a:gdLst>
              <a:gd name="csX0" fmla="*/ 1461049 w 1707356"/>
              <a:gd name="csY0" fmla="*/ 27623 h 1658131"/>
              <a:gd name="csX1" fmla="*/ 1706413 w 1707356"/>
              <a:gd name="csY1" fmla="*/ 629 h 1658131"/>
              <a:gd name="csX2" fmla="*/ 1695174 w 1707356"/>
              <a:gd name="csY2" fmla="*/ 51654 h 1658131"/>
              <a:gd name="csX3" fmla="*/ 1503436 w 1707356"/>
              <a:gd name="csY3" fmla="*/ 67037 h 1658131"/>
              <a:gd name="csX4" fmla="*/ 1670599 w 1707356"/>
              <a:gd name="csY4" fmla="*/ 162697 h 1658131"/>
              <a:gd name="csX5" fmla="*/ 1659265 w 1707356"/>
              <a:gd name="csY5" fmla="*/ 213732 h 1658131"/>
              <a:gd name="csX6" fmla="*/ 1448572 w 1707356"/>
              <a:gd name="csY6" fmla="*/ 84078 h 1658131"/>
              <a:gd name="csX7" fmla="*/ 1427522 w 1707356"/>
              <a:gd name="csY7" fmla="*/ 171660 h 1658131"/>
              <a:gd name="csX8" fmla="*/ 1463907 w 1707356"/>
              <a:gd name="csY8" fmla="*/ 184300 h 1658131"/>
              <a:gd name="csX9" fmla="*/ 1574017 w 1707356"/>
              <a:gd name="csY9" fmla="*/ 338328 h 1658131"/>
              <a:gd name="csX10" fmla="*/ 1606973 w 1707356"/>
              <a:gd name="csY10" fmla="*/ 243354 h 1658131"/>
              <a:gd name="csX11" fmla="*/ 1645359 w 1707356"/>
              <a:gd name="csY11" fmla="*/ 256680 h 1658131"/>
              <a:gd name="csX12" fmla="*/ 1592495 w 1707356"/>
              <a:gd name="csY12" fmla="*/ 409061 h 1658131"/>
              <a:gd name="csX13" fmla="*/ 1558014 w 1707356"/>
              <a:gd name="csY13" fmla="*/ 397097 h 1658131"/>
              <a:gd name="csX14" fmla="*/ 1446572 w 1707356"/>
              <a:gd name="csY14" fmla="*/ 240592 h 1658131"/>
              <a:gd name="csX15" fmla="*/ 1407519 w 1707356"/>
              <a:gd name="csY15" fmla="*/ 353121 h 1658131"/>
              <a:gd name="csX16" fmla="*/ 1369134 w 1707356"/>
              <a:gd name="csY16" fmla="*/ 339795 h 1658131"/>
              <a:gd name="csX17" fmla="*/ 1355513 w 1707356"/>
              <a:gd name="csY17" fmla="*/ 373676 h 1658131"/>
              <a:gd name="csX18" fmla="*/ 1564967 w 1707356"/>
              <a:gd name="csY18" fmla="*/ 477355 h 1658131"/>
              <a:gd name="csX19" fmla="*/ 1526392 w 1707356"/>
              <a:gd name="csY19" fmla="*/ 555317 h 1658131"/>
              <a:gd name="csX20" fmla="*/ 1485529 w 1707356"/>
              <a:gd name="csY20" fmla="*/ 606581 h 1658131"/>
              <a:gd name="csX21" fmla="*/ 1431617 w 1707356"/>
              <a:gd name="csY21" fmla="*/ 625431 h 1658131"/>
              <a:gd name="csX22" fmla="*/ 1369323 w 1707356"/>
              <a:gd name="csY22" fmla="*/ 610305 h 1658131"/>
              <a:gd name="csX23" fmla="*/ 1318365 w 1707356"/>
              <a:gd name="csY23" fmla="*/ 569195 h 1658131"/>
              <a:gd name="csX24" fmla="*/ 1300744 w 1707356"/>
              <a:gd name="csY24" fmla="*/ 514750 h 1658131"/>
              <a:gd name="csX25" fmla="*/ 1316936 w 1707356"/>
              <a:gd name="csY25" fmla="*/ 451638 h 1658131"/>
              <a:gd name="csX26" fmla="*/ 1370277 w 1707356"/>
              <a:gd name="csY26" fmla="*/ 435426 h 1658131"/>
              <a:gd name="csX27" fmla="*/ 1355608 w 1707356"/>
              <a:gd name="csY27" fmla="*/ 464992 h 1658131"/>
              <a:gd name="csX28" fmla="*/ 1344845 w 1707356"/>
              <a:gd name="csY28" fmla="*/ 505568 h 1658131"/>
              <a:gd name="csX29" fmla="*/ 1356751 w 1707356"/>
              <a:gd name="csY29" fmla="*/ 538991 h 1658131"/>
              <a:gd name="csX30" fmla="*/ 1391898 w 1707356"/>
              <a:gd name="csY30" fmla="*/ 565480 h 1658131"/>
              <a:gd name="csX31" fmla="*/ 1433046 w 1707356"/>
              <a:gd name="csY31" fmla="*/ 575958 h 1658131"/>
              <a:gd name="csX32" fmla="*/ 1466955 w 1707356"/>
              <a:gd name="csY32" fmla="*/ 564642 h 1658131"/>
              <a:gd name="csX33" fmla="*/ 1492291 w 1707356"/>
              <a:gd name="csY33" fmla="*/ 532629 h 1658131"/>
              <a:gd name="csX34" fmla="*/ 1506865 w 1707356"/>
              <a:gd name="csY34" fmla="*/ 503063 h 1658131"/>
              <a:gd name="csX35" fmla="*/ 1239403 w 1707356"/>
              <a:gd name="csY35" fmla="*/ 596722 h 1658131"/>
              <a:gd name="csX36" fmla="*/ 1433903 w 1707356"/>
              <a:gd name="csY36" fmla="*/ 726301 h 1658131"/>
              <a:gd name="csX37" fmla="*/ 1346940 w 1707356"/>
              <a:gd name="csY37" fmla="*/ 856784 h 1658131"/>
              <a:gd name="csX38" fmla="*/ 1313316 w 1707356"/>
              <a:gd name="csY38" fmla="*/ 834352 h 1658131"/>
              <a:gd name="csX39" fmla="*/ 1373134 w 1707356"/>
              <a:gd name="csY39" fmla="*/ 744474 h 1658131"/>
              <a:gd name="csX40" fmla="*/ 1327985 w 1707356"/>
              <a:gd name="csY40" fmla="*/ 714347 h 1658131"/>
              <a:gd name="csX41" fmla="*/ 1273693 w 1707356"/>
              <a:gd name="csY41" fmla="*/ 795843 h 1658131"/>
              <a:gd name="csX42" fmla="*/ 1241117 w 1707356"/>
              <a:gd name="csY42" fmla="*/ 774183 h 1658131"/>
              <a:gd name="csX43" fmla="*/ 1295410 w 1707356"/>
              <a:gd name="csY43" fmla="*/ 692677 h 1658131"/>
              <a:gd name="csX44" fmla="*/ 1245975 w 1707356"/>
              <a:gd name="csY44" fmla="*/ 659759 h 1658131"/>
              <a:gd name="csX45" fmla="*/ 1186158 w 1707356"/>
              <a:gd name="csY45" fmla="*/ 749637 h 1658131"/>
              <a:gd name="csX46" fmla="*/ 1152440 w 1707356"/>
              <a:gd name="csY46" fmla="*/ 727205 h 1658131"/>
              <a:gd name="csX47" fmla="*/ 1123484 w 1707356"/>
              <a:gd name="csY47" fmla="*/ 764410 h 1658131"/>
              <a:gd name="csX48" fmla="*/ 1302459 w 1707356"/>
              <a:gd name="csY48" fmla="*/ 914610 h 1658131"/>
              <a:gd name="csX49" fmla="*/ 1271121 w 1707356"/>
              <a:gd name="csY49" fmla="*/ 951996 h 1658131"/>
              <a:gd name="csX50" fmla="*/ 1124913 w 1707356"/>
              <a:gd name="csY50" fmla="*/ 829352 h 1658131"/>
              <a:gd name="csX51" fmla="*/ 1061571 w 1707356"/>
              <a:gd name="csY51" fmla="*/ 904913 h 1658131"/>
              <a:gd name="csX52" fmla="*/ 1028710 w 1707356"/>
              <a:gd name="csY52" fmla="*/ 877358 h 1658131"/>
              <a:gd name="csX53" fmla="*/ 1020422 w 1707356"/>
              <a:gd name="csY53" fmla="*/ 887902 h 1658131"/>
              <a:gd name="csX54" fmla="*/ 1121007 w 1707356"/>
              <a:gd name="csY54" fmla="*/ 1114987 h 1658131"/>
              <a:gd name="csX55" fmla="*/ 1083955 w 1707356"/>
              <a:gd name="csY55" fmla="*/ 1150354 h 1658131"/>
              <a:gd name="csX56" fmla="*/ 861641 w 1707356"/>
              <a:gd name="csY56" fmla="*/ 1039435 h 1658131"/>
              <a:gd name="csX57" fmla="*/ 898408 w 1707356"/>
              <a:gd name="csY57" fmla="*/ 1004307 h 1658131"/>
              <a:gd name="csX58" fmla="*/ 945937 w 1707356"/>
              <a:gd name="csY58" fmla="*/ 1029977 h 1658131"/>
              <a:gd name="csX59" fmla="*/ 1006993 w 1707356"/>
              <a:gd name="csY59" fmla="*/ 971712 h 1658131"/>
              <a:gd name="csX60" fmla="*/ 983942 w 1707356"/>
              <a:gd name="csY60" fmla="*/ 922668 h 1658131"/>
              <a:gd name="csX61" fmla="*/ 1026519 w 1707356"/>
              <a:gd name="csY61" fmla="*/ 1009012 h 1658131"/>
              <a:gd name="csX62" fmla="*/ 982609 w 1707356"/>
              <a:gd name="csY62" fmla="*/ 1050970 h 1658131"/>
              <a:gd name="csX63" fmla="*/ 1069192 w 1707356"/>
              <a:gd name="csY63" fmla="*/ 1097699 h 1658131"/>
              <a:gd name="csX64" fmla="*/ 1131675 w 1707356"/>
              <a:gd name="csY64" fmla="*/ 1130713 h 1658131"/>
              <a:gd name="csX65" fmla="*/ 1141295 w 1707356"/>
              <a:gd name="csY65" fmla="*/ 1188044 h 1658131"/>
              <a:gd name="csX66" fmla="*/ 1105577 w 1707356"/>
              <a:gd name="csY66" fmla="*/ 1222086 h 1658131"/>
              <a:gd name="csX67" fmla="*/ 1107006 w 1707356"/>
              <a:gd name="csY67" fmla="*/ 1154211 h 1658131"/>
              <a:gd name="csX68" fmla="*/ 808111 w 1707356"/>
              <a:gd name="csY68" fmla="*/ 1077735 h 1658131"/>
              <a:gd name="csX69" fmla="*/ 1012326 w 1707356"/>
              <a:gd name="csY69" fmla="*/ 1216429 h 1658131"/>
              <a:gd name="csX70" fmla="*/ 970607 w 1707356"/>
              <a:gd name="csY70" fmla="*/ 1247918 h 1658131"/>
              <a:gd name="csX71" fmla="*/ 814778 w 1707356"/>
              <a:gd name="csY71" fmla="*/ 1135190 h 1658131"/>
              <a:gd name="csX72" fmla="*/ 879835 w 1707356"/>
              <a:gd name="csY72" fmla="*/ 1316451 h 1658131"/>
              <a:gd name="csX73" fmla="*/ 838115 w 1707356"/>
              <a:gd name="csY73" fmla="*/ 1347950 h 1658131"/>
              <a:gd name="csX74" fmla="*/ 762010 w 1707356"/>
              <a:gd name="csY74" fmla="*/ 1112577 h 1658131"/>
              <a:gd name="csX75" fmla="*/ 708385 w 1707356"/>
              <a:gd name="csY75" fmla="*/ 1153554 h 1658131"/>
              <a:gd name="csX76" fmla="*/ 753342 w 1707356"/>
              <a:gd name="csY76" fmla="*/ 1397813 h 1658131"/>
              <a:gd name="csX77" fmla="*/ 709051 w 1707356"/>
              <a:gd name="csY77" fmla="*/ 1423588 h 1658131"/>
              <a:gd name="csX78" fmla="*/ 518741 w 1707356"/>
              <a:gd name="csY78" fmla="*/ 1263987 h 1658131"/>
              <a:gd name="csX79" fmla="*/ 562652 w 1707356"/>
              <a:gd name="csY79" fmla="*/ 1238384 h 1658131"/>
              <a:gd name="csX80" fmla="*/ 602942 w 1707356"/>
              <a:gd name="csY80" fmla="*/ 1274417 h 1658131"/>
              <a:gd name="csX81" fmla="*/ 675904 w 1707356"/>
              <a:gd name="csY81" fmla="*/ 1231954 h 1658131"/>
              <a:gd name="csX82" fmla="*/ 664855 w 1707356"/>
              <a:gd name="csY82" fmla="*/ 1178891 h 1658131"/>
              <a:gd name="csX83" fmla="*/ 686191 w 1707356"/>
              <a:gd name="csY83" fmla="*/ 1272778 h 1658131"/>
              <a:gd name="csX84" fmla="*/ 633612 w 1707356"/>
              <a:gd name="csY84" fmla="*/ 1303354 h 1658131"/>
              <a:gd name="csX85" fmla="*/ 706956 w 1707356"/>
              <a:gd name="csY85" fmla="*/ 1368943 h 1658131"/>
              <a:gd name="csX86" fmla="*/ 492643 w 1707356"/>
              <a:gd name="csY86" fmla="*/ 1276207 h 1658131"/>
              <a:gd name="csX87" fmla="*/ 582178 w 1707356"/>
              <a:gd name="csY87" fmla="*/ 1492111 h 1658131"/>
              <a:gd name="csX88" fmla="*/ 537982 w 1707356"/>
              <a:gd name="csY88" fmla="*/ 1510389 h 1658131"/>
              <a:gd name="csX89" fmla="*/ 378438 w 1707356"/>
              <a:gd name="csY89" fmla="*/ 1406052 h 1658131"/>
              <a:gd name="csX90" fmla="*/ 438731 w 1707356"/>
              <a:gd name="csY90" fmla="*/ 1551537 h 1658131"/>
              <a:gd name="csX91" fmla="*/ 396250 w 1707356"/>
              <a:gd name="csY91" fmla="*/ 1569158 h 1658131"/>
              <a:gd name="csX92" fmla="*/ 306715 w 1707356"/>
              <a:gd name="csY92" fmla="*/ 1353255 h 1658131"/>
              <a:gd name="csX93" fmla="*/ 351006 w 1707356"/>
              <a:gd name="csY93" fmla="*/ 1334901 h 1658131"/>
              <a:gd name="csX94" fmla="*/ 511121 w 1707356"/>
              <a:gd name="csY94" fmla="*/ 1440133 h 1658131"/>
              <a:gd name="csX95" fmla="*/ 450447 w 1707356"/>
              <a:gd name="csY95" fmla="*/ 1293686 h 1658131"/>
              <a:gd name="csX96" fmla="*/ 252898 w 1707356"/>
              <a:gd name="csY96" fmla="*/ 1368314 h 1658131"/>
              <a:gd name="csX97" fmla="*/ 319955 w 1707356"/>
              <a:gd name="csY97" fmla="*/ 1592190 h 1658131"/>
              <a:gd name="csX98" fmla="*/ 273187 w 1707356"/>
              <a:gd name="csY98" fmla="*/ 1606192 h 1658131"/>
              <a:gd name="csX99" fmla="*/ 206130 w 1707356"/>
              <a:gd name="csY99" fmla="*/ 1382326 h 1658131"/>
              <a:gd name="csX100" fmla="*/ 152600 w 1707356"/>
              <a:gd name="csY100" fmla="*/ 1398089 h 1658131"/>
              <a:gd name="csX101" fmla="*/ 200035 w 1707356"/>
              <a:gd name="csY101" fmla="*/ 1626927 h 1658131"/>
              <a:gd name="csX102" fmla="*/ 46491 w 1707356"/>
              <a:gd name="csY102" fmla="*/ 1658760 h 1658131"/>
              <a:gd name="csX103" fmla="*/ 38300 w 1707356"/>
              <a:gd name="csY103" fmla="*/ 1619146 h 1658131"/>
              <a:gd name="csX104" fmla="*/ 144028 w 1707356"/>
              <a:gd name="csY104" fmla="*/ 1597219 h 1658131"/>
              <a:gd name="csX105" fmla="*/ 132979 w 1707356"/>
              <a:gd name="csY105" fmla="*/ 1544003 h 1658131"/>
              <a:gd name="csX106" fmla="*/ 37062 w 1707356"/>
              <a:gd name="csY106" fmla="*/ 1563891 h 1658131"/>
              <a:gd name="csX107" fmla="*/ 29156 w 1707356"/>
              <a:gd name="csY107" fmla="*/ 1525639 h 1658131"/>
              <a:gd name="csX108" fmla="*/ 125072 w 1707356"/>
              <a:gd name="csY108" fmla="*/ 1505750 h 1658131"/>
              <a:gd name="csX109" fmla="*/ 112977 w 1707356"/>
              <a:gd name="csY109" fmla="*/ 1447610 h 1658131"/>
              <a:gd name="csX110" fmla="*/ 7248 w 1707356"/>
              <a:gd name="csY110" fmla="*/ 1469536 h 1658131"/>
              <a:gd name="csX111" fmla="*/ -943 w 1707356"/>
              <a:gd name="csY111" fmla="*/ 1429922 h 1658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</a:cxnLst>
            <a:rect l="l" t="t" r="r" b="b"/>
            <a:pathLst>
              <a:path w="1707356" h="1658131">
                <a:moveTo>
                  <a:pt x="1461049" y="27623"/>
                </a:moveTo>
                <a:lnTo>
                  <a:pt x="1706413" y="629"/>
                </a:lnTo>
                <a:lnTo>
                  <a:pt x="1695174" y="51654"/>
                </a:lnTo>
                <a:lnTo>
                  <a:pt x="1503436" y="67037"/>
                </a:lnTo>
                <a:lnTo>
                  <a:pt x="1670599" y="162697"/>
                </a:lnTo>
                <a:lnTo>
                  <a:pt x="1659265" y="213732"/>
                </a:lnTo>
                <a:lnTo>
                  <a:pt x="1448572" y="84078"/>
                </a:lnTo>
                <a:close/>
                <a:moveTo>
                  <a:pt x="1427522" y="171660"/>
                </a:moveTo>
                <a:lnTo>
                  <a:pt x="1463907" y="184300"/>
                </a:lnTo>
                <a:lnTo>
                  <a:pt x="1574017" y="338328"/>
                </a:lnTo>
                <a:lnTo>
                  <a:pt x="1606973" y="243354"/>
                </a:lnTo>
                <a:lnTo>
                  <a:pt x="1645359" y="256680"/>
                </a:lnTo>
                <a:lnTo>
                  <a:pt x="1592495" y="409061"/>
                </a:lnTo>
                <a:lnTo>
                  <a:pt x="1558014" y="397097"/>
                </a:lnTo>
                <a:lnTo>
                  <a:pt x="1446572" y="240592"/>
                </a:lnTo>
                <a:lnTo>
                  <a:pt x="1407519" y="353121"/>
                </a:lnTo>
                <a:lnTo>
                  <a:pt x="1369134" y="339795"/>
                </a:lnTo>
                <a:close/>
                <a:moveTo>
                  <a:pt x="1355513" y="373676"/>
                </a:moveTo>
                <a:lnTo>
                  <a:pt x="1564967" y="477355"/>
                </a:lnTo>
                <a:lnTo>
                  <a:pt x="1526392" y="555317"/>
                </a:lnTo>
                <a:cubicBezTo>
                  <a:pt x="1515247" y="577730"/>
                  <a:pt x="1501626" y="594808"/>
                  <a:pt x="1485529" y="606581"/>
                </a:cubicBezTo>
                <a:cubicBezTo>
                  <a:pt x="1469336" y="618449"/>
                  <a:pt x="1451335" y="624726"/>
                  <a:pt x="1431617" y="625431"/>
                </a:cubicBezTo>
                <a:cubicBezTo>
                  <a:pt x="1411901" y="626126"/>
                  <a:pt x="1391136" y="621088"/>
                  <a:pt x="1369323" y="610305"/>
                </a:cubicBezTo>
                <a:cubicBezTo>
                  <a:pt x="1346844" y="599161"/>
                  <a:pt x="1329891" y="585455"/>
                  <a:pt x="1318365" y="569195"/>
                </a:cubicBezTo>
                <a:cubicBezTo>
                  <a:pt x="1306935" y="552936"/>
                  <a:pt x="1301125" y="534791"/>
                  <a:pt x="1300744" y="514750"/>
                </a:cubicBezTo>
                <a:cubicBezTo>
                  <a:pt x="1300553" y="494881"/>
                  <a:pt x="1305888" y="473840"/>
                  <a:pt x="1316936" y="451638"/>
                </a:cubicBezTo>
                <a:close/>
                <a:moveTo>
                  <a:pt x="1370277" y="435426"/>
                </a:moveTo>
                <a:lnTo>
                  <a:pt x="1355608" y="464992"/>
                </a:lnTo>
                <a:cubicBezTo>
                  <a:pt x="1348273" y="479832"/>
                  <a:pt x="1344749" y="493357"/>
                  <a:pt x="1344845" y="505568"/>
                </a:cubicBezTo>
                <a:cubicBezTo>
                  <a:pt x="1345035" y="517941"/>
                  <a:pt x="1349035" y="529086"/>
                  <a:pt x="1356751" y="538991"/>
                </a:cubicBezTo>
                <a:cubicBezTo>
                  <a:pt x="1364656" y="548955"/>
                  <a:pt x="1376373" y="557784"/>
                  <a:pt x="1391898" y="565480"/>
                </a:cubicBezTo>
                <a:cubicBezTo>
                  <a:pt x="1406757" y="572824"/>
                  <a:pt x="1420473" y="576320"/>
                  <a:pt x="1433046" y="575958"/>
                </a:cubicBezTo>
                <a:cubicBezTo>
                  <a:pt x="1445714" y="575748"/>
                  <a:pt x="1456954" y="571977"/>
                  <a:pt x="1466955" y="564642"/>
                </a:cubicBezTo>
                <a:cubicBezTo>
                  <a:pt x="1476861" y="557298"/>
                  <a:pt x="1485338" y="546630"/>
                  <a:pt x="1492291" y="532629"/>
                </a:cubicBezTo>
                <a:lnTo>
                  <a:pt x="1506865" y="503063"/>
                </a:lnTo>
                <a:close/>
                <a:moveTo>
                  <a:pt x="1239403" y="596722"/>
                </a:moveTo>
                <a:lnTo>
                  <a:pt x="1433903" y="726301"/>
                </a:lnTo>
                <a:lnTo>
                  <a:pt x="1346940" y="856784"/>
                </a:lnTo>
                <a:lnTo>
                  <a:pt x="1313316" y="834352"/>
                </a:lnTo>
                <a:lnTo>
                  <a:pt x="1373134" y="744474"/>
                </a:lnTo>
                <a:lnTo>
                  <a:pt x="1327985" y="714347"/>
                </a:lnTo>
                <a:lnTo>
                  <a:pt x="1273693" y="795843"/>
                </a:lnTo>
                <a:lnTo>
                  <a:pt x="1241117" y="774183"/>
                </a:lnTo>
                <a:lnTo>
                  <a:pt x="1295410" y="692677"/>
                </a:lnTo>
                <a:lnTo>
                  <a:pt x="1245975" y="659759"/>
                </a:lnTo>
                <a:lnTo>
                  <a:pt x="1186158" y="749637"/>
                </a:lnTo>
                <a:lnTo>
                  <a:pt x="1152440" y="727205"/>
                </a:lnTo>
                <a:close/>
                <a:moveTo>
                  <a:pt x="1123484" y="764410"/>
                </a:moveTo>
                <a:lnTo>
                  <a:pt x="1302459" y="914610"/>
                </a:lnTo>
                <a:lnTo>
                  <a:pt x="1271121" y="951996"/>
                </a:lnTo>
                <a:lnTo>
                  <a:pt x="1124913" y="829352"/>
                </a:lnTo>
                <a:lnTo>
                  <a:pt x="1061571" y="904913"/>
                </a:lnTo>
                <a:lnTo>
                  <a:pt x="1028710" y="877358"/>
                </a:lnTo>
                <a:close/>
                <a:moveTo>
                  <a:pt x="1020422" y="887902"/>
                </a:moveTo>
                <a:lnTo>
                  <a:pt x="1121007" y="1114987"/>
                </a:lnTo>
                <a:lnTo>
                  <a:pt x="1083955" y="1150354"/>
                </a:lnTo>
                <a:lnTo>
                  <a:pt x="861641" y="1039435"/>
                </a:lnTo>
                <a:lnTo>
                  <a:pt x="898408" y="1004307"/>
                </a:lnTo>
                <a:lnTo>
                  <a:pt x="945937" y="1029977"/>
                </a:lnTo>
                <a:lnTo>
                  <a:pt x="1006993" y="971712"/>
                </a:lnTo>
                <a:lnTo>
                  <a:pt x="983942" y="922668"/>
                </a:lnTo>
                <a:close/>
                <a:moveTo>
                  <a:pt x="1026519" y="1009012"/>
                </a:moveTo>
                <a:lnTo>
                  <a:pt x="982609" y="1050970"/>
                </a:lnTo>
                <a:lnTo>
                  <a:pt x="1069192" y="1097699"/>
                </a:lnTo>
                <a:close/>
                <a:moveTo>
                  <a:pt x="1131675" y="1130713"/>
                </a:moveTo>
                <a:lnTo>
                  <a:pt x="1141295" y="1188044"/>
                </a:lnTo>
                <a:lnTo>
                  <a:pt x="1105577" y="1222086"/>
                </a:lnTo>
                <a:lnTo>
                  <a:pt x="1107006" y="1154211"/>
                </a:lnTo>
                <a:close/>
                <a:moveTo>
                  <a:pt x="808111" y="1077735"/>
                </a:moveTo>
                <a:lnTo>
                  <a:pt x="1012326" y="1216429"/>
                </a:lnTo>
                <a:lnTo>
                  <a:pt x="970607" y="1247918"/>
                </a:lnTo>
                <a:lnTo>
                  <a:pt x="814778" y="1135190"/>
                </a:lnTo>
                <a:lnTo>
                  <a:pt x="879835" y="1316451"/>
                </a:lnTo>
                <a:lnTo>
                  <a:pt x="838115" y="1347950"/>
                </a:lnTo>
                <a:lnTo>
                  <a:pt x="762010" y="1112577"/>
                </a:lnTo>
                <a:close/>
                <a:moveTo>
                  <a:pt x="708385" y="1153554"/>
                </a:moveTo>
                <a:lnTo>
                  <a:pt x="753342" y="1397813"/>
                </a:lnTo>
                <a:lnTo>
                  <a:pt x="709051" y="1423588"/>
                </a:lnTo>
                <a:lnTo>
                  <a:pt x="518741" y="1263987"/>
                </a:lnTo>
                <a:lnTo>
                  <a:pt x="562652" y="1238384"/>
                </a:lnTo>
                <a:lnTo>
                  <a:pt x="602942" y="1274417"/>
                </a:lnTo>
                <a:lnTo>
                  <a:pt x="675904" y="1231954"/>
                </a:lnTo>
                <a:lnTo>
                  <a:pt x="664855" y="1178891"/>
                </a:lnTo>
                <a:close/>
                <a:moveTo>
                  <a:pt x="686191" y="1272778"/>
                </a:moveTo>
                <a:lnTo>
                  <a:pt x="633612" y="1303354"/>
                </a:lnTo>
                <a:lnTo>
                  <a:pt x="706956" y="1368943"/>
                </a:lnTo>
                <a:close/>
                <a:moveTo>
                  <a:pt x="492643" y="1276207"/>
                </a:moveTo>
                <a:lnTo>
                  <a:pt x="582178" y="1492111"/>
                </a:lnTo>
                <a:lnTo>
                  <a:pt x="537982" y="1510389"/>
                </a:lnTo>
                <a:lnTo>
                  <a:pt x="378438" y="1406052"/>
                </a:lnTo>
                <a:lnTo>
                  <a:pt x="438731" y="1551537"/>
                </a:lnTo>
                <a:lnTo>
                  <a:pt x="396250" y="1569158"/>
                </a:lnTo>
                <a:lnTo>
                  <a:pt x="306715" y="1353255"/>
                </a:lnTo>
                <a:lnTo>
                  <a:pt x="351006" y="1334901"/>
                </a:lnTo>
                <a:lnTo>
                  <a:pt x="511121" y="1440133"/>
                </a:lnTo>
                <a:lnTo>
                  <a:pt x="450447" y="1293686"/>
                </a:lnTo>
                <a:close/>
                <a:moveTo>
                  <a:pt x="252898" y="1368314"/>
                </a:moveTo>
                <a:lnTo>
                  <a:pt x="319955" y="1592190"/>
                </a:lnTo>
                <a:lnTo>
                  <a:pt x="273187" y="1606192"/>
                </a:lnTo>
                <a:lnTo>
                  <a:pt x="206130" y="1382326"/>
                </a:lnTo>
                <a:close/>
                <a:moveTo>
                  <a:pt x="152600" y="1398089"/>
                </a:moveTo>
                <a:lnTo>
                  <a:pt x="200035" y="1626927"/>
                </a:lnTo>
                <a:lnTo>
                  <a:pt x="46491" y="1658760"/>
                </a:lnTo>
                <a:lnTo>
                  <a:pt x="38300" y="1619146"/>
                </a:lnTo>
                <a:lnTo>
                  <a:pt x="144028" y="1597219"/>
                </a:lnTo>
                <a:lnTo>
                  <a:pt x="132979" y="1544003"/>
                </a:lnTo>
                <a:lnTo>
                  <a:pt x="37062" y="1563891"/>
                </a:lnTo>
                <a:lnTo>
                  <a:pt x="29156" y="1525639"/>
                </a:lnTo>
                <a:lnTo>
                  <a:pt x="125072" y="1505750"/>
                </a:lnTo>
                <a:lnTo>
                  <a:pt x="112977" y="1447610"/>
                </a:lnTo>
                <a:lnTo>
                  <a:pt x="7248" y="1469536"/>
                </a:lnTo>
                <a:lnTo>
                  <a:pt x="-943" y="142992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22" name="Voľný tvar: obrazec 21">
            <a:extLst>
              <a:ext uri="{FF2B5EF4-FFF2-40B4-BE49-F238E27FC236}">
                <a16:creationId xmlns:a16="http://schemas.microsoft.com/office/drawing/2014/main" id="{5712C536-2D83-8602-EFB4-A2D52CC0BBA5}"/>
              </a:ext>
            </a:extLst>
          </p:cNvPr>
          <p:cNvSpPr/>
          <p:nvPr/>
        </p:nvSpPr>
        <p:spPr>
          <a:xfrm>
            <a:off x="10044302" y="1704181"/>
            <a:ext cx="482383" cy="480851"/>
          </a:xfrm>
          <a:custGeom>
            <a:avLst/>
            <a:gdLst>
              <a:gd name="csX0" fmla="*/ 1160145 w 1161088"/>
              <a:gd name="csY0" fmla="*/ 951234 h 1157401"/>
              <a:gd name="csX1" fmla="*/ 1143477 w 1161088"/>
              <a:gd name="csY1" fmla="*/ 985981 h 1157401"/>
              <a:gd name="csX2" fmla="*/ 977932 w 1161088"/>
              <a:gd name="csY2" fmla="*/ 1077849 h 1157401"/>
              <a:gd name="csX3" fmla="*/ 1068515 w 1161088"/>
              <a:gd name="csY3" fmla="*/ 1121407 h 1157401"/>
              <a:gd name="csX4" fmla="*/ 1050894 w 1161088"/>
              <a:gd name="csY4" fmla="*/ 1158031 h 1157401"/>
              <a:gd name="csX5" fmla="*/ 905542 w 1161088"/>
              <a:gd name="csY5" fmla="*/ 1088127 h 1157401"/>
              <a:gd name="csX6" fmla="*/ 921353 w 1161088"/>
              <a:gd name="csY6" fmla="*/ 1055266 h 1157401"/>
              <a:gd name="csX7" fmla="*/ 1089565 w 1161088"/>
              <a:gd name="csY7" fmla="*/ 962349 h 1157401"/>
              <a:gd name="csX8" fmla="*/ 982218 w 1161088"/>
              <a:gd name="csY8" fmla="*/ 910733 h 1157401"/>
              <a:gd name="csX9" fmla="*/ 999745 w 1161088"/>
              <a:gd name="csY9" fmla="*/ 874119 h 1157401"/>
              <a:gd name="csX10" fmla="*/ 967644 w 1161088"/>
              <a:gd name="csY10" fmla="*/ 856736 h 1157401"/>
              <a:gd name="csX11" fmla="*/ 840867 w 1161088"/>
              <a:gd name="csY11" fmla="*/ 1053037 h 1157401"/>
              <a:gd name="csX12" fmla="*/ 767715 w 1161088"/>
              <a:gd name="csY12" fmla="*/ 1005821 h 1157401"/>
              <a:gd name="csX13" fmla="*/ 721519 w 1161088"/>
              <a:gd name="csY13" fmla="*/ 959387 h 1157401"/>
              <a:gd name="csX14" fmla="*/ 708851 w 1161088"/>
              <a:gd name="csY14" fmla="*/ 903694 h 1157401"/>
              <a:gd name="csX15" fmla="*/ 731044 w 1161088"/>
              <a:gd name="csY15" fmla="*/ 843563 h 1157401"/>
              <a:gd name="csX16" fmla="*/ 777621 w 1161088"/>
              <a:gd name="csY16" fmla="*/ 797624 h 1157401"/>
              <a:gd name="csX17" fmla="*/ 833723 w 1161088"/>
              <a:gd name="csY17" fmla="*/ 786318 h 1157401"/>
              <a:gd name="csX18" fmla="*/ 894588 w 1161088"/>
              <a:gd name="csY18" fmla="*/ 809530 h 1157401"/>
              <a:gd name="csX19" fmla="*/ 904589 w 1161088"/>
              <a:gd name="csY19" fmla="*/ 864385 h 1157401"/>
              <a:gd name="csX20" fmla="*/ 876967 w 1161088"/>
              <a:gd name="csY20" fmla="*/ 846478 h 1157401"/>
              <a:gd name="csX21" fmla="*/ 837820 w 1161088"/>
              <a:gd name="csY21" fmla="*/ 831152 h 1157401"/>
              <a:gd name="csX22" fmla="*/ 803244 w 1161088"/>
              <a:gd name="csY22" fmla="*/ 839201 h 1157401"/>
              <a:gd name="csX23" fmla="*/ 772954 w 1161088"/>
              <a:gd name="csY23" fmla="*/ 871090 h 1157401"/>
              <a:gd name="csX24" fmla="*/ 757905 w 1161088"/>
              <a:gd name="csY24" fmla="*/ 910752 h 1157401"/>
              <a:gd name="csX25" fmla="*/ 765238 w 1161088"/>
              <a:gd name="csY25" fmla="*/ 945709 h 1157401"/>
              <a:gd name="csX26" fmla="*/ 794194 w 1161088"/>
              <a:gd name="csY26" fmla="*/ 974522 h 1157401"/>
              <a:gd name="csX27" fmla="*/ 821913 w 1161088"/>
              <a:gd name="csY27" fmla="*/ 992429 h 1157401"/>
              <a:gd name="csX28" fmla="*/ 758952 w 1161088"/>
              <a:gd name="csY28" fmla="*/ 716357 h 1157401"/>
              <a:gd name="csX29" fmla="*/ 607028 w 1161088"/>
              <a:gd name="csY29" fmla="*/ 893950 h 1157401"/>
              <a:gd name="csX30" fmla="*/ 533972 w 1161088"/>
              <a:gd name="csY30" fmla="*/ 831419 h 1157401"/>
              <a:gd name="csX31" fmla="*/ 507492 w 1161088"/>
              <a:gd name="csY31" fmla="*/ 800348 h 1157401"/>
              <a:gd name="csX32" fmla="*/ 499587 w 1161088"/>
              <a:gd name="csY32" fmla="*/ 766610 h 1157401"/>
              <a:gd name="csX33" fmla="*/ 516065 w 1161088"/>
              <a:gd name="csY33" fmla="*/ 731339 h 1157401"/>
              <a:gd name="csX34" fmla="*/ 549688 w 1161088"/>
              <a:gd name="csY34" fmla="*/ 710499 h 1157401"/>
              <a:gd name="csX35" fmla="*/ 591313 w 1161088"/>
              <a:gd name="csY35" fmla="*/ 717100 h 1157401"/>
              <a:gd name="csX36" fmla="*/ 579216 w 1161088"/>
              <a:gd name="csY36" fmla="*/ 694887 h 1157401"/>
              <a:gd name="csX37" fmla="*/ 580073 w 1161088"/>
              <a:gd name="csY37" fmla="*/ 672046 h 1157401"/>
              <a:gd name="csX38" fmla="*/ 590455 w 1161088"/>
              <a:gd name="csY38" fmla="*/ 644386 h 1157401"/>
              <a:gd name="csX39" fmla="*/ 614362 w 1161088"/>
              <a:gd name="csY39" fmla="*/ 592646 h 1157401"/>
              <a:gd name="csX40" fmla="*/ 653130 w 1161088"/>
              <a:gd name="csY40" fmla="*/ 625831 h 1157401"/>
              <a:gd name="csX41" fmla="*/ 632079 w 1161088"/>
              <a:gd name="csY41" fmla="*/ 667246 h 1157401"/>
              <a:gd name="csX42" fmla="*/ 621983 w 1161088"/>
              <a:gd name="csY42" fmla="*/ 691439 h 1157401"/>
              <a:gd name="csX43" fmla="*/ 621983 w 1161088"/>
              <a:gd name="csY43" fmla="*/ 710403 h 1157401"/>
              <a:gd name="csX44" fmla="*/ 634841 w 1161088"/>
              <a:gd name="csY44" fmla="*/ 727872 h 1157401"/>
              <a:gd name="csX45" fmla="*/ 663798 w 1161088"/>
              <a:gd name="csY45" fmla="*/ 752590 h 1157401"/>
              <a:gd name="csX46" fmla="*/ 721900 w 1161088"/>
              <a:gd name="csY46" fmla="*/ 684638 h 1157401"/>
              <a:gd name="csX47" fmla="*/ 637604 w 1161088"/>
              <a:gd name="csY47" fmla="*/ 783203 h 1157401"/>
              <a:gd name="csX48" fmla="*/ 607791 w 1161088"/>
              <a:gd name="csY48" fmla="*/ 757695 h 1157401"/>
              <a:gd name="csX49" fmla="*/ 590455 w 1161088"/>
              <a:gd name="csY49" fmla="*/ 747703 h 1157401"/>
              <a:gd name="csX50" fmla="*/ 573595 w 1161088"/>
              <a:gd name="csY50" fmla="*/ 747665 h 1157401"/>
              <a:gd name="csX51" fmla="*/ 558546 w 1161088"/>
              <a:gd name="csY51" fmla="*/ 758324 h 1157401"/>
              <a:gd name="csX52" fmla="*/ 550545 w 1161088"/>
              <a:gd name="csY52" fmla="*/ 782098 h 1157401"/>
              <a:gd name="csX53" fmla="*/ 564356 w 1161088"/>
              <a:gd name="csY53" fmla="*/ 804177 h 1157401"/>
              <a:gd name="csX54" fmla="*/ 596265 w 1161088"/>
              <a:gd name="csY54" fmla="*/ 831495 h 1157401"/>
              <a:gd name="csX55" fmla="*/ 609220 w 1161088"/>
              <a:gd name="csY55" fmla="*/ 587369 h 1157401"/>
              <a:gd name="csX56" fmla="*/ 380143 w 1161088"/>
              <a:gd name="csY56" fmla="*/ 683362 h 1157401"/>
              <a:gd name="csX57" fmla="*/ 345567 w 1161088"/>
              <a:gd name="csY57" fmla="*/ 645614 h 1157401"/>
              <a:gd name="csX58" fmla="*/ 460915 w 1161088"/>
              <a:gd name="csY58" fmla="*/ 425596 h 1157401"/>
              <a:gd name="csX59" fmla="*/ 495300 w 1161088"/>
              <a:gd name="csY59" fmla="*/ 463096 h 1157401"/>
              <a:gd name="csX60" fmla="*/ 468631 w 1161088"/>
              <a:gd name="csY60" fmla="*/ 510121 h 1157401"/>
              <a:gd name="csX61" fmla="*/ 525685 w 1161088"/>
              <a:gd name="csY61" fmla="*/ 572319 h 1157401"/>
              <a:gd name="csX62" fmla="*/ 575215 w 1161088"/>
              <a:gd name="csY62" fmla="*/ 550260 h 1157401"/>
              <a:gd name="csX63" fmla="*/ 487965 w 1161088"/>
              <a:gd name="csY63" fmla="*/ 591084 h 1157401"/>
              <a:gd name="csX64" fmla="*/ 446913 w 1161088"/>
              <a:gd name="csY64" fmla="*/ 546288 h 1157401"/>
              <a:gd name="csX65" fmla="*/ 398526 w 1161088"/>
              <a:gd name="csY65" fmla="*/ 631927 h 1157401"/>
              <a:gd name="csX66" fmla="*/ 423576 w 1161088"/>
              <a:gd name="csY66" fmla="*/ 371390 h 1157401"/>
              <a:gd name="csX67" fmla="*/ 279940 w 1161088"/>
              <a:gd name="csY67" fmla="*/ 572129 h 1157401"/>
              <a:gd name="csX68" fmla="*/ 249555 w 1161088"/>
              <a:gd name="csY68" fmla="*/ 529667 h 1157401"/>
              <a:gd name="csX69" fmla="*/ 365951 w 1161088"/>
              <a:gd name="csY69" fmla="*/ 376609 h 1157401"/>
              <a:gd name="csX70" fmla="*/ 183166 w 1161088"/>
              <a:gd name="csY70" fmla="*/ 437274 h 1157401"/>
              <a:gd name="csX71" fmla="*/ 152686 w 1161088"/>
              <a:gd name="csY71" fmla="*/ 394812 h 1157401"/>
              <a:gd name="csX72" fmla="*/ 389859 w 1161088"/>
              <a:gd name="csY72" fmla="*/ 324422 h 1157401"/>
              <a:gd name="csX73" fmla="*/ 330232 w 1161088"/>
              <a:gd name="csY73" fmla="*/ 232496 h 1157401"/>
              <a:gd name="csX74" fmla="*/ 128778 w 1161088"/>
              <a:gd name="csY74" fmla="*/ 350930 h 1157401"/>
              <a:gd name="csX75" fmla="*/ 104013 w 1161088"/>
              <a:gd name="csY75" fmla="*/ 308868 h 1157401"/>
              <a:gd name="csX76" fmla="*/ 305563 w 1161088"/>
              <a:gd name="csY76" fmla="*/ 190434 h 1157401"/>
              <a:gd name="csX77" fmla="*/ 277463 w 1161088"/>
              <a:gd name="csY77" fmla="*/ 142171 h 1157401"/>
              <a:gd name="csX78" fmla="*/ 66485 w 1161088"/>
              <a:gd name="csY78" fmla="*/ 242697 h 1157401"/>
              <a:gd name="csX79" fmla="*/ -943 w 1161088"/>
              <a:gd name="csY79" fmla="*/ 101156 h 1157401"/>
              <a:gd name="csX80" fmla="*/ 35576 w 1161088"/>
              <a:gd name="csY80" fmla="*/ 83754 h 1157401"/>
              <a:gd name="csX81" fmla="*/ 82011 w 1161088"/>
              <a:gd name="csY81" fmla="*/ 181252 h 1157401"/>
              <a:gd name="csX82" fmla="*/ 131064 w 1161088"/>
              <a:gd name="csY82" fmla="*/ 157868 h 1157401"/>
              <a:gd name="csX83" fmla="*/ 88964 w 1161088"/>
              <a:gd name="csY83" fmla="*/ 69466 h 1157401"/>
              <a:gd name="csX84" fmla="*/ 124206 w 1161088"/>
              <a:gd name="csY84" fmla="*/ 52664 h 1157401"/>
              <a:gd name="csX85" fmla="*/ 166402 w 1161088"/>
              <a:gd name="csY85" fmla="*/ 141066 h 1157401"/>
              <a:gd name="csX86" fmla="*/ 219932 w 1161088"/>
              <a:gd name="csY86" fmla="*/ 115529 h 1157401"/>
              <a:gd name="csX87" fmla="*/ 173546 w 1161088"/>
              <a:gd name="csY87" fmla="*/ 18031 h 1157401"/>
              <a:gd name="csX88" fmla="*/ 210027 w 1161088"/>
              <a:gd name="csY88" fmla="*/ 629 h 11574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</a:cxnLst>
            <a:rect l="l" t="t" r="r" b="b"/>
            <a:pathLst>
              <a:path w="1161088" h="1157401">
                <a:moveTo>
                  <a:pt x="1160145" y="951234"/>
                </a:moveTo>
                <a:lnTo>
                  <a:pt x="1143477" y="985981"/>
                </a:lnTo>
                <a:lnTo>
                  <a:pt x="977932" y="1077849"/>
                </a:lnTo>
                <a:lnTo>
                  <a:pt x="1068515" y="1121407"/>
                </a:lnTo>
                <a:lnTo>
                  <a:pt x="1050894" y="1158031"/>
                </a:lnTo>
                <a:lnTo>
                  <a:pt x="905542" y="1088127"/>
                </a:lnTo>
                <a:lnTo>
                  <a:pt x="921353" y="1055266"/>
                </a:lnTo>
                <a:lnTo>
                  <a:pt x="1089565" y="962349"/>
                </a:lnTo>
                <a:lnTo>
                  <a:pt x="982218" y="910733"/>
                </a:lnTo>
                <a:lnTo>
                  <a:pt x="999745" y="874119"/>
                </a:lnTo>
                <a:close/>
                <a:moveTo>
                  <a:pt x="967644" y="856736"/>
                </a:moveTo>
                <a:lnTo>
                  <a:pt x="840867" y="1053037"/>
                </a:lnTo>
                <a:lnTo>
                  <a:pt x="767715" y="1005821"/>
                </a:lnTo>
                <a:cubicBezTo>
                  <a:pt x="746760" y="992258"/>
                  <a:pt x="731330" y="976770"/>
                  <a:pt x="721519" y="959387"/>
                </a:cubicBezTo>
                <a:cubicBezTo>
                  <a:pt x="711518" y="941928"/>
                  <a:pt x="707326" y="923373"/>
                  <a:pt x="708851" y="903694"/>
                </a:cubicBezTo>
                <a:cubicBezTo>
                  <a:pt x="710469" y="884025"/>
                  <a:pt x="717804" y="863975"/>
                  <a:pt x="731044" y="843563"/>
                </a:cubicBezTo>
                <a:cubicBezTo>
                  <a:pt x="744665" y="822465"/>
                  <a:pt x="760191" y="807149"/>
                  <a:pt x="777621" y="797624"/>
                </a:cubicBezTo>
                <a:cubicBezTo>
                  <a:pt x="795051" y="788089"/>
                  <a:pt x="813816" y="784327"/>
                  <a:pt x="833723" y="786318"/>
                </a:cubicBezTo>
                <a:cubicBezTo>
                  <a:pt x="853535" y="788347"/>
                  <a:pt x="873823" y="796081"/>
                  <a:pt x="894588" y="809530"/>
                </a:cubicBezTo>
                <a:close/>
                <a:moveTo>
                  <a:pt x="904589" y="864385"/>
                </a:moveTo>
                <a:lnTo>
                  <a:pt x="876967" y="846478"/>
                </a:lnTo>
                <a:cubicBezTo>
                  <a:pt x="863060" y="837496"/>
                  <a:pt x="850011" y="832390"/>
                  <a:pt x="837820" y="831152"/>
                </a:cubicBezTo>
                <a:cubicBezTo>
                  <a:pt x="825532" y="829942"/>
                  <a:pt x="814007" y="832628"/>
                  <a:pt x="803244" y="839201"/>
                </a:cubicBezTo>
                <a:cubicBezTo>
                  <a:pt x="792481" y="845877"/>
                  <a:pt x="782384" y="856507"/>
                  <a:pt x="772954" y="871090"/>
                </a:cubicBezTo>
                <a:cubicBezTo>
                  <a:pt x="764001" y="884987"/>
                  <a:pt x="758952" y="898208"/>
                  <a:pt x="757905" y="910752"/>
                </a:cubicBezTo>
                <a:cubicBezTo>
                  <a:pt x="756666" y="923316"/>
                  <a:pt x="759143" y="934974"/>
                  <a:pt x="765238" y="945709"/>
                </a:cubicBezTo>
                <a:cubicBezTo>
                  <a:pt x="771430" y="956434"/>
                  <a:pt x="781050" y="966045"/>
                  <a:pt x="794194" y="974522"/>
                </a:cubicBezTo>
                <a:lnTo>
                  <a:pt x="821913" y="992429"/>
                </a:lnTo>
                <a:close/>
                <a:moveTo>
                  <a:pt x="758952" y="716357"/>
                </a:moveTo>
                <a:lnTo>
                  <a:pt x="607028" y="893950"/>
                </a:lnTo>
                <a:lnTo>
                  <a:pt x="533972" y="831419"/>
                </a:lnTo>
                <a:cubicBezTo>
                  <a:pt x="522541" y="821636"/>
                  <a:pt x="513684" y="811283"/>
                  <a:pt x="507492" y="800348"/>
                </a:cubicBezTo>
                <a:cubicBezTo>
                  <a:pt x="501301" y="789509"/>
                  <a:pt x="498633" y="778259"/>
                  <a:pt x="499587" y="766610"/>
                </a:cubicBezTo>
                <a:cubicBezTo>
                  <a:pt x="500444" y="754971"/>
                  <a:pt x="505872" y="743208"/>
                  <a:pt x="516065" y="731339"/>
                </a:cubicBezTo>
                <a:cubicBezTo>
                  <a:pt x="525685" y="720081"/>
                  <a:pt x="536924" y="713128"/>
                  <a:pt x="549688" y="710499"/>
                </a:cubicBezTo>
                <a:cubicBezTo>
                  <a:pt x="562356" y="707784"/>
                  <a:pt x="576167" y="709984"/>
                  <a:pt x="591313" y="717100"/>
                </a:cubicBezTo>
                <a:cubicBezTo>
                  <a:pt x="584835" y="709565"/>
                  <a:pt x="580739" y="702155"/>
                  <a:pt x="579216" y="694887"/>
                </a:cubicBezTo>
                <a:cubicBezTo>
                  <a:pt x="577596" y="687715"/>
                  <a:pt x="577882" y="680095"/>
                  <a:pt x="580073" y="672046"/>
                </a:cubicBezTo>
                <a:cubicBezTo>
                  <a:pt x="582072" y="663921"/>
                  <a:pt x="585597" y="654701"/>
                  <a:pt x="590455" y="644386"/>
                </a:cubicBezTo>
                <a:lnTo>
                  <a:pt x="614362" y="592646"/>
                </a:lnTo>
                <a:lnTo>
                  <a:pt x="653130" y="625831"/>
                </a:lnTo>
                <a:lnTo>
                  <a:pt x="632079" y="667246"/>
                </a:lnTo>
                <a:cubicBezTo>
                  <a:pt x="627221" y="676494"/>
                  <a:pt x="623887" y="684562"/>
                  <a:pt x="621983" y="691439"/>
                </a:cubicBezTo>
                <a:cubicBezTo>
                  <a:pt x="619982" y="698326"/>
                  <a:pt x="619982" y="704641"/>
                  <a:pt x="621983" y="710403"/>
                </a:cubicBezTo>
                <a:cubicBezTo>
                  <a:pt x="623697" y="716176"/>
                  <a:pt x="627984" y="722005"/>
                  <a:pt x="634841" y="727872"/>
                </a:cubicBezTo>
                <a:lnTo>
                  <a:pt x="663798" y="752590"/>
                </a:lnTo>
                <a:lnTo>
                  <a:pt x="721900" y="684638"/>
                </a:lnTo>
                <a:close/>
                <a:moveTo>
                  <a:pt x="637604" y="783203"/>
                </a:moveTo>
                <a:lnTo>
                  <a:pt x="607791" y="757695"/>
                </a:lnTo>
                <a:cubicBezTo>
                  <a:pt x="601981" y="752723"/>
                  <a:pt x="596169" y="749399"/>
                  <a:pt x="590455" y="747703"/>
                </a:cubicBezTo>
                <a:cubicBezTo>
                  <a:pt x="584644" y="745941"/>
                  <a:pt x="579025" y="745932"/>
                  <a:pt x="573595" y="747665"/>
                </a:cubicBezTo>
                <a:cubicBezTo>
                  <a:pt x="568166" y="749408"/>
                  <a:pt x="563118" y="752961"/>
                  <a:pt x="558546" y="758324"/>
                </a:cubicBezTo>
                <a:cubicBezTo>
                  <a:pt x="551879" y="766153"/>
                  <a:pt x="549212" y="774078"/>
                  <a:pt x="550545" y="782098"/>
                </a:cubicBezTo>
                <a:cubicBezTo>
                  <a:pt x="551879" y="790118"/>
                  <a:pt x="556546" y="797481"/>
                  <a:pt x="564356" y="804177"/>
                </a:cubicBezTo>
                <a:lnTo>
                  <a:pt x="596265" y="831495"/>
                </a:lnTo>
                <a:close/>
                <a:moveTo>
                  <a:pt x="609220" y="587369"/>
                </a:moveTo>
                <a:lnTo>
                  <a:pt x="380143" y="683362"/>
                </a:lnTo>
                <a:lnTo>
                  <a:pt x="345567" y="645614"/>
                </a:lnTo>
                <a:lnTo>
                  <a:pt x="460915" y="425596"/>
                </a:lnTo>
                <a:lnTo>
                  <a:pt x="495300" y="463096"/>
                </a:lnTo>
                <a:lnTo>
                  <a:pt x="468631" y="510121"/>
                </a:lnTo>
                <a:lnTo>
                  <a:pt x="525685" y="572319"/>
                </a:lnTo>
                <a:lnTo>
                  <a:pt x="575215" y="550260"/>
                </a:lnTo>
                <a:close/>
                <a:moveTo>
                  <a:pt x="487965" y="591084"/>
                </a:moveTo>
                <a:lnTo>
                  <a:pt x="446913" y="546288"/>
                </a:lnTo>
                <a:lnTo>
                  <a:pt x="398526" y="631927"/>
                </a:lnTo>
                <a:close/>
                <a:moveTo>
                  <a:pt x="423576" y="371390"/>
                </a:moveTo>
                <a:lnTo>
                  <a:pt x="279940" y="572129"/>
                </a:lnTo>
                <a:lnTo>
                  <a:pt x="249555" y="529667"/>
                </a:lnTo>
                <a:lnTo>
                  <a:pt x="365951" y="376609"/>
                </a:lnTo>
                <a:lnTo>
                  <a:pt x="183166" y="437274"/>
                </a:lnTo>
                <a:lnTo>
                  <a:pt x="152686" y="394812"/>
                </a:lnTo>
                <a:lnTo>
                  <a:pt x="389859" y="324422"/>
                </a:lnTo>
                <a:close/>
                <a:moveTo>
                  <a:pt x="330232" y="232496"/>
                </a:moveTo>
                <a:lnTo>
                  <a:pt x="128778" y="350930"/>
                </a:lnTo>
                <a:lnTo>
                  <a:pt x="104013" y="308868"/>
                </a:lnTo>
                <a:lnTo>
                  <a:pt x="305563" y="190434"/>
                </a:lnTo>
                <a:close/>
                <a:moveTo>
                  <a:pt x="277463" y="142171"/>
                </a:moveTo>
                <a:lnTo>
                  <a:pt x="66485" y="242697"/>
                </a:lnTo>
                <a:lnTo>
                  <a:pt x="-943" y="101156"/>
                </a:lnTo>
                <a:lnTo>
                  <a:pt x="35576" y="83754"/>
                </a:lnTo>
                <a:lnTo>
                  <a:pt x="82011" y="181252"/>
                </a:lnTo>
                <a:lnTo>
                  <a:pt x="131064" y="157868"/>
                </a:lnTo>
                <a:lnTo>
                  <a:pt x="88964" y="69466"/>
                </a:lnTo>
                <a:lnTo>
                  <a:pt x="124206" y="52664"/>
                </a:lnTo>
                <a:lnTo>
                  <a:pt x="166402" y="141066"/>
                </a:lnTo>
                <a:lnTo>
                  <a:pt x="219932" y="115529"/>
                </a:lnTo>
                <a:lnTo>
                  <a:pt x="173546" y="18031"/>
                </a:lnTo>
                <a:lnTo>
                  <a:pt x="210027" y="62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23" name="Voľný tvar: obrazec 22">
            <a:extLst>
              <a:ext uri="{FF2B5EF4-FFF2-40B4-BE49-F238E27FC236}">
                <a16:creationId xmlns:a16="http://schemas.microsoft.com/office/drawing/2014/main" id="{61321F27-CD07-BEB3-4519-EB5F100EF362}"/>
              </a:ext>
            </a:extLst>
          </p:cNvPr>
          <p:cNvSpPr/>
          <p:nvPr/>
        </p:nvSpPr>
        <p:spPr>
          <a:xfrm>
            <a:off x="10055979" y="701812"/>
            <a:ext cx="407271" cy="377112"/>
          </a:xfrm>
          <a:custGeom>
            <a:avLst/>
            <a:gdLst>
              <a:gd name="csX0" fmla="*/ 242497 w 980293"/>
              <a:gd name="csY0" fmla="*/ 908333 h 907703"/>
              <a:gd name="csX1" fmla="*/ -943 w 980293"/>
              <a:gd name="csY1" fmla="*/ 867566 h 907703"/>
              <a:gd name="csX2" fmla="*/ 23802 w 980293"/>
              <a:gd name="csY2" fmla="*/ 821532 h 907703"/>
              <a:gd name="csX3" fmla="*/ 212493 w 980293"/>
              <a:gd name="csY3" fmla="*/ 858889 h 907703"/>
              <a:gd name="csX4" fmla="*/ 77619 w 980293"/>
              <a:gd name="csY4" fmla="*/ 721357 h 907703"/>
              <a:gd name="csX5" fmla="*/ 102384 w 980293"/>
              <a:gd name="csY5" fmla="*/ 675323 h 907703"/>
              <a:gd name="csX6" fmla="*/ 269833 w 980293"/>
              <a:gd name="csY6" fmla="*/ 857403 h 907703"/>
              <a:gd name="csX7" fmla="*/ 354511 w 980293"/>
              <a:gd name="csY7" fmla="*/ 720747 h 907703"/>
              <a:gd name="csX8" fmla="*/ 283073 w 980293"/>
              <a:gd name="csY8" fmla="*/ 670513 h 907703"/>
              <a:gd name="csX9" fmla="*/ 117814 w 980293"/>
              <a:gd name="csY9" fmla="*/ 651082 h 907703"/>
              <a:gd name="csX10" fmla="*/ 148961 w 980293"/>
              <a:gd name="csY10" fmla="*/ 606762 h 907703"/>
              <a:gd name="csX11" fmla="*/ 260785 w 980293"/>
              <a:gd name="csY11" fmla="*/ 624288 h 907703"/>
              <a:gd name="csX12" fmla="*/ 206492 w 980293"/>
              <a:gd name="csY12" fmla="*/ 524952 h 907703"/>
              <a:gd name="csX13" fmla="*/ 237639 w 980293"/>
              <a:gd name="csY13" fmla="*/ 480641 h 907703"/>
              <a:gd name="csX14" fmla="*/ 311839 w 980293"/>
              <a:gd name="csY14" fmla="*/ 629603 h 907703"/>
              <a:gd name="csX15" fmla="*/ 383276 w 980293"/>
              <a:gd name="csY15" fmla="*/ 679838 h 907703"/>
              <a:gd name="csX16" fmla="*/ 149628 w 980293"/>
              <a:gd name="csY16" fmla="*/ 573253 h 907703"/>
              <a:gd name="csX17" fmla="*/ 129054 w 980293"/>
              <a:gd name="csY17" fmla="*/ 518884 h 907703"/>
              <a:gd name="csX18" fmla="*/ 157439 w 980293"/>
              <a:gd name="csY18" fmla="*/ 478546 h 907703"/>
              <a:gd name="csX19" fmla="*/ 169154 w 980293"/>
              <a:gd name="csY19" fmla="*/ 545411 h 907703"/>
              <a:gd name="csX20" fmla="*/ 433378 w 980293"/>
              <a:gd name="csY20" fmla="*/ 610858 h 907703"/>
              <a:gd name="csX21" fmla="*/ 404517 w 980293"/>
              <a:gd name="csY21" fmla="*/ 585273 h 907703"/>
              <a:gd name="csX22" fmla="*/ 361464 w 980293"/>
              <a:gd name="csY22" fmla="*/ 400898 h 907703"/>
              <a:gd name="csX23" fmla="*/ 294789 w 980293"/>
              <a:gd name="csY23" fmla="*/ 476107 h 907703"/>
              <a:gd name="csX24" fmla="*/ 264405 w 980293"/>
              <a:gd name="csY24" fmla="*/ 449152 h 907703"/>
              <a:gd name="csX25" fmla="*/ 371370 w 980293"/>
              <a:gd name="csY25" fmla="*/ 328470 h 907703"/>
              <a:gd name="csX26" fmla="*/ 398707 w 980293"/>
              <a:gd name="csY26" fmla="*/ 352673 h 907703"/>
              <a:gd name="csX27" fmla="*/ 442045 w 980293"/>
              <a:gd name="csY27" fmla="*/ 539858 h 907703"/>
              <a:gd name="csX28" fmla="*/ 521008 w 980293"/>
              <a:gd name="csY28" fmla="*/ 450752 h 907703"/>
              <a:gd name="csX29" fmla="*/ 551392 w 980293"/>
              <a:gd name="csY29" fmla="*/ 477708 h 907703"/>
              <a:gd name="csX30" fmla="*/ 289931 w 980293"/>
              <a:gd name="csY30" fmla="*/ 392021 h 907703"/>
              <a:gd name="csX31" fmla="*/ 229447 w 980293"/>
              <a:gd name="csY31" fmla="*/ 387534 h 907703"/>
              <a:gd name="csX32" fmla="*/ 252212 w 980293"/>
              <a:gd name="csY32" fmla="*/ 361807 h 907703"/>
              <a:gd name="csX33" fmla="*/ 287073 w 980293"/>
              <a:gd name="csY33" fmla="*/ 361569 h 907703"/>
              <a:gd name="csX34" fmla="*/ 283359 w 980293"/>
              <a:gd name="csY34" fmla="*/ 326736 h 907703"/>
              <a:gd name="csX35" fmla="*/ 306314 w 980293"/>
              <a:gd name="csY35" fmla="*/ 300886 h 907703"/>
              <a:gd name="csX36" fmla="*/ 317935 w 980293"/>
              <a:gd name="csY36" fmla="*/ 360455 h 907703"/>
              <a:gd name="csX37" fmla="*/ 578634 w 980293"/>
              <a:gd name="csY37" fmla="*/ 453447 h 907703"/>
              <a:gd name="csX38" fmla="*/ 417471 w 980293"/>
              <a:gd name="csY38" fmla="*/ 284217 h 907703"/>
              <a:gd name="csX39" fmla="*/ 452808 w 980293"/>
              <a:gd name="csY39" fmla="*/ 250565 h 907703"/>
              <a:gd name="csX40" fmla="*/ 613972 w 980293"/>
              <a:gd name="csY40" fmla="*/ 419796 h 907703"/>
              <a:gd name="csX41" fmla="*/ 695125 w 980293"/>
              <a:gd name="csY41" fmla="*/ 349073 h 907703"/>
              <a:gd name="csX42" fmla="*/ 487193 w 980293"/>
              <a:gd name="csY42" fmla="*/ 216027 h 907703"/>
              <a:gd name="csX43" fmla="*/ 528056 w 980293"/>
              <a:gd name="csY43" fmla="*/ 183404 h 907703"/>
              <a:gd name="csX44" fmla="*/ 686934 w 980293"/>
              <a:gd name="csY44" fmla="*/ 291827 h 907703"/>
              <a:gd name="csX45" fmla="*/ 616924 w 980293"/>
              <a:gd name="csY45" fmla="*/ 112405 h 907703"/>
              <a:gd name="csX46" fmla="*/ 657786 w 980293"/>
              <a:gd name="csY46" fmla="*/ 79782 h 907703"/>
              <a:gd name="csX47" fmla="*/ 740273 w 980293"/>
              <a:gd name="csY47" fmla="*/ 312982 h 907703"/>
              <a:gd name="csX48" fmla="*/ 792756 w 980293"/>
              <a:gd name="csY48" fmla="*/ 270539 h 907703"/>
              <a:gd name="csX49" fmla="*/ 741130 w 980293"/>
              <a:gd name="csY49" fmla="*/ 27604 h 907703"/>
              <a:gd name="csX50" fmla="*/ 784660 w 980293"/>
              <a:gd name="csY50" fmla="*/ 629 h 907703"/>
              <a:gd name="csX51" fmla="*/ 979351 w 980293"/>
              <a:gd name="csY51" fmla="*/ 154962 h 907703"/>
              <a:gd name="csX52" fmla="*/ 936107 w 980293"/>
              <a:gd name="csY52" fmla="*/ 181747 h 907703"/>
              <a:gd name="csX53" fmla="*/ 894864 w 980293"/>
              <a:gd name="csY53" fmla="*/ 146837 h 907703"/>
              <a:gd name="csX54" fmla="*/ 823140 w 980293"/>
              <a:gd name="csY54" fmla="*/ 191281 h 907703"/>
              <a:gd name="csX55" fmla="*/ 835523 w 980293"/>
              <a:gd name="csY55" fmla="*/ 244021 h 907703"/>
              <a:gd name="csX56" fmla="*/ 811711 w 980293"/>
              <a:gd name="csY56" fmla="*/ 150762 h 907703"/>
              <a:gd name="csX57" fmla="*/ 863336 w 980293"/>
              <a:gd name="csY57" fmla="*/ 118758 h 907703"/>
              <a:gd name="csX58" fmla="*/ 788280 w 980293"/>
              <a:gd name="csY58" fmla="*/ 55198 h 9077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980293" h="907703">
                <a:moveTo>
                  <a:pt x="242497" y="908333"/>
                </a:moveTo>
                <a:lnTo>
                  <a:pt x="-943" y="867566"/>
                </a:lnTo>
                <a:lnTo>
                  <a:pt x="23802" y="821532"/>
                </a:lnTo>
                <a:lnTo>
                  <a:pt x="212493" y="858889"/>
                </a:lnTo>
                <a:lnTo>
                  <a:pt x="77619" y="721357"/>
                </a:lnTo>
                <a:lnTo>
                  <a:pt x="102384" y="675323"/>
                </a:lnTo>
                <a:lnTo>
                  <a:pt x="269833" y="857403"/>
                </a:lnTo>
                <a:close/>
                <a:moveTo>
                  <a:pt x="354511" y="720747"/>
                </a:moveTo>
                <a:lnTo>
                  <a:pt x="283073" y="670513"/>
                </a:lnTo>
                <a:lnTo>
                  <a:pt x="117814" y="651082"/>
                </a:lnTo>
                <a:lnTo>
                  <a:pt x="148961" y="606762"/>
                </a:lnTo>
                <a:lnTo>
                  <a:pt x="260785" y="624288"/>
                </a:lnTo>
                <a:lnTo>
                  <a:pt x="206492" y="524952"/>
                </a:lnTo>
                <a:lnTo>
                  <a:pt x="237639" y="480641"/>
                </a:lnTo>
                <a:lnTo>
                  <a:pt x="311839" y="629603"/>
                </a:lnTo>
                <a:lnTo>
                  <a:pt x="383276" y="679838"/>
                </a:lnTo>
                <a:close/>
                <a:moveTo>
                  <a:pt x="149628" y="573253"/>
                </a:moveTo>
                <a:lnTo>
                  <a:pt x="129054" y="518884"/>
                </a:lnTo>
                <a:lnTo>
                  <a:pt x="157439" y="478546"/>
                </a:lnTo>
                <a:lnTo>
                  <a:pt x="169154" y="545411"/>
                </a:lnTo>
                <a:close/>
                <a:moveTo>
                  <a:pt x="433378" y="610858"/>
                </a:moveTo>
                <a:lnTo>
                  <a:pt x="404517" y="585273"/>
                </a:lnTo>
                <a:lnTo>
                  <a:pt x="361464" y="400898"/>
                </a:lnTo>
                <a:lnTo>
                  <a:pt x="294789" y="476107"/>
                </a:lnTo>
                <a:lnTo>
                  <a:pt x="264405" y="449152"/>
                </a:lnTo>
                <a:lnTo>
                  <a:pt x="371370" y="328470"/>
                </a:lnTo>
                <a:lnTo>
                  <a:pt x="398707" y="352673"/>
                </a:lnTo>
                <a:lnTo>
                  <a:pt x="442045" y="539858"/>
                </a:lnTo>
                <a:lnTo>
                  <a:pt x="521008" y="450752"/>
                </a:lnTo>
                <a:lnTo>
                  <a:pt x="551392" y="477708"/>
                </a:lnTo>
                <a:close/>
                <a:moveTo>
                  <a:pt x="289931" y="392021"/>
                </a:moveTo>
                <a:lnTo>
                  <a:pt x="229447" y="387534"/>
                </a:lnTo>
                <a:lnTo>
                  <a:pt x="252212" y="361807"/>
                </a:lnTo>
                <a:lnTo>
                  <a:pt x="287073" y="361569"/>
                </a:lnTo>
                <a:lnTo>
                  <a:pt x="283359" y="326736"/>
                </a:lnTo>
                <a:lnTo>
                  <a:pt x="306314" y="300886"/>
                </a:lnTo>
                <a:lnTo>
                  <a:pt x="317935" y="360455"/>
                </a:lnTo>
                <a:close/>
                <a:moveTo>
                  <a:pt x="578634" y="453447"/>
                </a:moveTo>
                <a:lnTo>
                  <a:pt x="417471" y="284217"/>
                </a:lnTo>
                <a:lnTo>
                  <a:pt x="452808" y="250565"/>
                </a:lnTo>
                <a:lnTo>
                  <a:pt x="613972" y="419796"/>
                </a:lnTo>
                <a:close/>
                <a:moveTo>
                  <a:pt x="695125" y="349073"/>
                </a:moveTo>
                <a:lnTo>
                  <a:pt x="487193" y="216027"/>
                </a:lnTo>
                <a:lnTo>
                  <a:pt x="528056" y="183404"/>
                </a:lnTo>
                <a:lnTo>
                  <a:pt x="686934" y="291827"/>
                </a:lnTo>
                <a:lnTo>
                  <a:pt x="616924" y="112405"/>
                </a:lnTo>
                <a:lnTo>
                  <a:pt x="657786" y="79782"/>
                </a:lnTo>
                <a:lnTo>
                  <a:pt x="740273" y="312982"/>
                </a:lnTo>
                <a:close/>
                <a:moveTo>
                  <a:pt x="792756" y="270539"/>
                </a:moveTo>
                <a:lnTo>
                  <a:pt x="741130" y="27604"/>
                </a:lnTo>
                <a:lnTo>
                  <a:pt x="784660" y="629"/>
                </a:lnTo>
                <a:lnTo>
                  <a:pt x="979351" y="154962"/>
                </a:lnTo>
                <a:lnTo>
                  <a:pt x="936107" y="181747"/>
                </a:lnTo>
                <a:lnTo>
                  <a:pt x="894864" y="146837"/>
                </a:lnTo>
                <a:lnTo>
                  <a:pt x="823140" y="191281"/>
                </a:lnTo>
                <a:lnTo>
                  <a:pt x="835523" y="244021"/>
                </a:lnTo>
                <a:close/>
                <a:moveTo>
                  <a:pt x="811711" y="150762"/>
                </a:moveTo>
                <a:lnTo>
                  <a:pt x="863336" y="118758"/>
                </a:lnTo>
                <a:lnTo>
                  <a:pt x="788280" y="5519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24" name="Voľný tvar: obrazec 23">
            <a:extLst>
              <a:ext uri="{FF2B5EF4-FFF2-40B4-BE49-F238E27FC236}">
                <a16:creationId xmlns:a16="http://schemas.microsoft.com/office/drawing/2014/main" id="{71E605A6-A15F-CDB3-1EF4-C32BC2879FFE}"/>
              </a:ext>
            </a:extLst>
          </p:cNvPr>
          <p:cNvSpPr/>
          <p:nvPr/>
        </p:nvSpPr>
        <p:spPr>
          <a:xfrm>
            <a:off x="11204281" y="710455"/>
            <a:ext cx="296297" cy="308288"/>
          </a:xfrm>
          <a:custGeom>
            <a:avLst/>
            <a:gdLst>
              <a:gd name="csX0" fmla="*/ -943 w 713184"/>
              <a:gd name="csY0" fmla="*/ 190443 h 742045"/>
              <a:gd name="csX1" fmla="*/ 135454 w 713184"/>
              <a:gd name="csY1" fmla="*/ 629 h 742045"/>
              <a:gd name="csX2" fmla="*/ 180984 w 713184"/>
              <a:gd name="csY2" fmla="*/ 33347 h 742045"/>
              <a:gd name="csX3" fmla="*/ 167744 w 713184"/>
              <a:gd name="csY3" fmla="*/ 177346 h 742045"/>
              <a:gd name="csX4" fmla="*/ 151934 w 713184"/>
              <a:gd name="csY4" fmla="*/ 166002 h 742045"/>
              <a:gd name="csX5" fmla="*/ 283378 w 713184"/>
              <a:gd name="csY5" fmla="*/ 106880 h 742045"/>
              <a:gd name="csX6" fmla="*/ 327193 w 713184"/>
              <a:gd name="csY6" fmla="*/ 138379 h 742045"/>
              <a:gd name="csX7" fmla="*/ 190891 w 713184"/>
              <a:gd name="csY7" fmla="*/ 328203 h 742045"/>
              <a:gd name="csX8" fmla="*/ 151838 w 713184"/>
              <a:gd name="csY8" fmla="*/ 300143 h 742045"/>
              <a:gd name="csX9" fmla="*/ 272996 w 713184"/>
              <a:gd name="csY9" fmla="*/ 131483 h 742045"/>
              <a:gd name="csX10" fmla="*/ 290331 w 713184"/>
              <a:gd name="csY10" fmla="*/ 143942 h 742045"/>
              <a:gd name="csX11" fmla="*/ 150695 w 713184"/>
              <a:gd name="csY11" fmla="*/ 207398 h 742045"/>
              <a:gd name="csX12" fmla="*/ 126311 w 713184"/>
              <a:gd name="csY12" fmla="*/ 189871 h 742045"/>
              <a:gd name="csX13" fmla="*/ 140217 w 713184"/>
              <a:gd name="csY13" fmla="*/ 36166 h 742045"/>
              <a:gd name="csX14" fmla="*/ 158124 w 713184"/>
              <a:gd name="csY14" fmla="*/ 49025 h 742045"/>
              <a:gd name="csX15" fmla="*/ 37062 w 713184"/>
              <a:gd name="csY15" fmla="*/ 217694 h 742045"/>
              <a:gd name="csX16" fmla="*/ 231086 w 713184"/>
              <a:gd name="csY16" fmla="*/ 367341 h 742045"/>
              <a:gd name="csX17" fmla="*/ 387677 w 713184"/>
              <a:gd name="csY17" fmla="*/ 193872 h 742045"/>
              <a:gd name="csX18" fmla="*/ 423872 w 713184"/>
              <a:gd name="csY18" fmla="*/ 226562 h 742045"/>
              <a:gd name="csX19" fmla="*/ 267281 w 713184"/>
              <a:gd name="csY19" fmla="*/ 400031 h 742045"/>
              <a:gd name="csX20" fmla="*/ 308524 w 713184"/>
              <a:gd name="csY20" fmla="*/ 437645 h 742045"/>
              <a:gd name="csX21" fmla="*/ 479593 w 713184"/>
              <a:gd name="csY21" fmla="*/ 278397 h 742045"/>
              <a:gd name="csX22" fmla="*/ 586464 w 713184"/>
              <a:gd name="csY22" fmla="*/ 393154 h 742045"/>
              <a:gd name="csX23" fmla="*/ 556840 w 713184"/>
              <a:gd name="csY23" fmla="*/ 420720 h 742045"/>
              <a:gd name="csX24" fmla="*/ 483212 w 713184"/>
              <a:gd name="csY24" fmla="*/ 341671 h 742045"/>
              <a:gd name="csX25" fmla="*/ 443494 w 713184"/>
              <a:gd name="csY25" fmla="*/ 378705 h 742045"/>
              <a:gd name="csX26" fmla="*/ 510169 w 713184"/>
              <a:gd name="csY26" fmla="*/ 450380 h 742045"/>
              <a:gd name="csX27" fmla="*/ 481594 w 713184"/>
              <a:gd name="csY27" fmla="*/ 477003 h 742045"/>
              <a:gd name="csX28" fmla="*/ 414823 w 713184"/>
              <a:gd name="csY28" fmla="*/ 405327 h 742045"/>
              <a:gd name="csX29" fmla="*/ 371389 w 713184"/>
              <a:gd name="csY29" fmla="*/ 445789 h 742045"/>
              <a:gd name="csX30" fmla="*/ 445017 w 713184"/>
              <a:gd name="csY30" fmla="*/ 524837 h 742045"/>
              <a:gd name="csX31" fmla="*/ 415394 w 713184"/>
              <a:gd name="csY31" fmla="*/ 552402 h 742045"/>
              <a:gd name="csX32" fmla="*/ 445494 w 713184"/>
              <a:gd name="csY32" fmla="*/ 588778 h 742045"/>
              <a:gd name="csX33" fmla="*/ 634469 w 713184"/>
              <a:gd name="csY33" fmla="*/ 451294 h 742045"/>
              <a:gd name="csX34" fmla="*/ 691048 w 713184"/>
              <a:gd name="csY34" fmla="*/ 529085 h 742045"/>
              <a:gd name="csX35" fmla="*/ 709622 w 713184"/>
              <a:gd name="csY35" fmla="*/ 565442 h 742045"/>
              <a:gd name="csX36" fmla="*/ 709431 w 713184"/>
              <a:gd name="csY36" fmla="*/ 600094 h 742045"/>
              <a:gd name="csX37" fmla="*/ 685238 w 713184"/>
              <a:gd name="csY37" fmla="*/ 630584 h 742045"/>
              <a:gd name="csX38" fmla="*/ 647709 w 713184"/>
              <a:gd name="csY38" fmla="*/ 643061 h 742045"/>
              <a:gd name="csX39" fmla="*/ 608752 w 713184"/>
              <a:gd name="csY39" fmla="*/ 626964 h 742045"/>
              <a:gd name="csX40" fmla="*/ 615324 w 713184"/>
              <a:gd name="csY40" fmla="*/ 651377 h 742045"/>
              <a:gd name="csX41" fmla="*/ 609228 w 713184"/>
              <a:gd name="csY41" fmla="*/ 673408 h 742045"/>
              <a:gd name="csX42" fmla="*/ 592750 w 713184"/>
              <a:gd name="csY42" fmla="*/ 697897 h 742045"/>
              <a:gd name="csX43" fmla="*/ 557412 w 713184"/>
              <a:gd name="csY43" fmla="*/ 742674 h 742045"/>
              <a:gd name="csX44" fmla="*/ 527408 w 713184"/>
              <a:gd name="csY44" fmla="*/ 701393 h 742045"/>
              <a:gd name="csX45" fmla="*/ 557508 w 713184"/>
              <a:gd name="csY45" fmla="*/ 665988 h 742045"/>
              <a:gd name="csX46" fmla="*/ 573034 w 713184"/>
              <a:gd name="csY46" fmla="*/ 644814 h 742045"/>
              <a:gd name="csX47" fmla="*/ 577415 w 713184"/>
              <a:gd name="csY47" fmla="*/ 626374 h 742045"/>
              <a:gd name="csX48" fmla="*/ 568842 w 713184"/>
              <a:gd name="csY48" fmla="*/ 606381 h 742045"/>
              <a:gd name="csX49" fmla="*/ 546554 w 713184"/>
              <a:gd name="csY49" fmla="*/ 575634 h 742045"/>
              <a:gd name="csX50" fmla="*/ 474164 w 713184"/>
              <a:gd name="csY50" fmla="*/ 628231 h 742045"/>
              <a:gd name="csX51" fmla="*/ 579130 w 713184"/>
              <a:gd name="csY51" fmla="*/ 551936 h 742045"/>
              <a:gd name="csX52" fmla="*/ 602179 w 713184"/>
              <a:gd name="csY52" fmla="*/ 583664 h 742045"/>
              <a:gd name="csX53" fmla="*/ 616658 w 713184"/>
              <a:gd name="csY53" fmla="*/ 597389 h 742045"/>
              <a:gd name="csX54" fmla="*/ 633040 w 713184"/>
              <a:gd name="csY54" fmla="*/ 601342 h 742045"/>
              <a:gd name="csX55" fmla="*/ 650186 w 713184"/>
              <a:gd name="csY55" fmla="*/ 594474 h 742045"/>
              <a:gd name="csX56" fmla="*/ 663521 w 713184"/>
              <a:gd name="csY56" fmla="*/ 573205 h 742045"/>
              <a:gd name="csX57" fmla="*/ 655234 w 713184"/>
              <a:gd name="csY57" fmla="*/ 548526 h 742045"/>
              <a:gd name="csX58" fmla="*/ 630470 w 713184"/>
              <a:gd name="csY58" fmla="*/ 514550 h 7420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</a:cxnLst>
            <a:rect l="l" t="t" r="r" b="b"/>
            <a:pathLst>
              <a:path w="713184" h="742045">
                <a:moveTo>
                  <a:pt x="-943" y="190443"/>
                </a:moveTo>
                <a:lnTo>
                  <a:pt x="135454" y="629"/>
                </a:lnTo>
                <a:lnTo>
                  <a:pt x="180984" y="33347"/>
                </a:lnTo>
                <a:lnTo>
                  <a:pt x="167744" y="177346"/>
                </a:lnTo>
                <a:lnTo>
                  <a:pt x="151934" y="166002"/>
                </a:lnTo>
                <a:lnTo>
                  <a:pt x="283378" y="106880"/>
                </a:lnTo>
                <a:lnTo>
                  <a:pt x="327193" y="138379"/>
                </a:lnTo>
                <a:lnTo>
                  <a:pt x="190891" y="328203"/>
                </a:lnTo>
                <a:lnTo>
                  <a:pt x="151838" y="300143"/>
                </a:lnTo>
                <a:lnTo>
                  <a:pt x="272996" y="131483"/>
                </a:lnTo>
                <a:lnTo>
                  <a:pt x="290331" y="143942"/>
                </a:lnTo>
                <a:lnTo>
                  <a:pt x="150695" y="207398"/>
                </a:lnTo>
                <a:lnTo>
                  <a:pt x="126311" y="189871"/>
                </a:lnTo>
                <a:lnTo>
                  <a:pt x="140217" y="36166"/>
                </a:lnTo>
                <a:lnTo>
                  <a:pt x="158124" y="49025"/>
                </a:lnTo>
                <a:lnTo>
                  <a:pt x="37062" y="217694"/>
                </a:lnTo>
                <a:close/>
                <a:moveTo>
                  <a:pt x="231086" y="367341"/>
                </a:moveTo>
                <a:lnTo>
                  <a:pt x="387677" y="193872"/>
                </a:lnTo>
                <a:lnTo>
                  <a:pt x="423872" y="226562"/>
                </a:lnTo>
                <a:lnTo>
                  <a:pt x="267281" y="400031"/>
                </a:lnTo>
                <a:close/>
                <a:moveTo>
                  <a:pt x="308524" y="437645"/>
                </a:moveTo>
                <a:lnTo>
                  <a:pt x="479593" y="278397"/>
                </a:lnTo>
                <a:lnTo>
                  <a:pt x="586464" y="393154"/>
                </a:lnTo>
                <a:lnTo>
                  <a:pt x="556840" y="420720"/>
                </a:lnTo>
                <a:lnTo>
                  <a:pt x="483212" y="341671"/>
                </a:lnTo>
                <a:lnTo>
                  <a:pt x="443494" y="378705"/>
                </a:lnTo>
                <a:lnTo>
                  <a:pt x="510169" y="450380"/>
                </a:lnTo>
                <a:lnTo>
                  <a:pt x="481594" y="477003"/>
                </a:lnTo>
                <a:lnTo>
                  <a:pt x="414823" y="405327"/>
                </a:lnTo>
                <a:lnTo>
                  <a:pt x="371389" y="445789"/>
                </a:lnTo>
                <a:lnTo>
                  <a:pt x="445017" y="524837"/>
                </a:lnTo>
                <a:lnTo>
                  <a:pt x="415394" y="552402"/>
                </a:lnTo>
                <a:close/>
                <a:moveTo>
                  <a:pt x="445494" y="588778"/>
                </a:moveTo>
                <a:lnTo>
                  <a:pt x="634469" y="451294"/>
                </a:lnTo>
                <a:lnTo>
                  <a:pt x="691048" y="529085"/>
                </a:lnTo>
                <a:cubicBezTo>
                  <a:pt x="699906" y="541249"/>
                  <a:pt x="706097" y="553374"/>
                  <a:pt x="709622" y="565442"/>
                </a:cubicBezTo>
                <a:cubicBezTo>
                  <a:pt x="713146" y="577434"/>
                  <a:pt x="713146" y="588988"/>
                  <a:pt x="709431" y="600094"/>
                </a:cubicBezTo>
                <a:cubicBezTo>
                  <a:pt x="706002" y="611229"/>
                  <a:pt x="697906" y="621392"/>
                  <a:pt x="685238" y="630584"/>
                </a:cubicBezTo>
                <a:cubicBezTo>
                  <a:pt x="673237" y="639299"/>
                  <a:pt x="660758" y="643461"/>
                  <a:pt x="647709" y="643061"/>
                </a:cubicBezTo>
                <a:cubicBezTo>
                  <a:pt x="634755" y="642757"/>
                  <a:pt x="621801" y="637394"/>
                  <a:pt x="608752" y="626964"/>
                </a:cubicBezTo>
                <a:cubicBezTo>
                  <a:pt x="613324" y="635813"/>
                  <a:pt x="615515" y="643947"/>
                  <a:pt x="615324" y="651377"/>
                </a:cubicBezTo>
                <a:cubicBezTo>
                  <a:pt x="615229" y="658740"/>
                  <a:pt x="613229" y="666083"/>
                  <a:pt x="609228" y="673408"/>
                </a:cubicBezTo>
                <a:cubicBezTo>
                  <a:pt x="605323" y="680828"/>
                  <a:pt x="599798" y="688991"/>
                  <a:pt x="592750" y="697897"/>
                </a:cubicBezTo>
                <a:lnTo>
                  <a:pt x="557412" y="742674"/>
                </a:lnTo>
                <a:lnTo>
                  <a:pt x="527408" y="701393"/>
                </a:lnTo>
                <a:lnTo>
                  <a:pt x="557508" y="665988"/>
                </a:lnTo>
                <a:cubicBezTo>
                  <a:pt x="564365" y="658120"/>
                  <a:pt x="569509" y="651062"/>
                  <a:pt x="573034" y="644814"/>
                </a:cubicBezTo>
                <a:cubicBezTo>
                  <a:pt x="576462" y="638575"/>
                  <a:pt x="577987" y="632422"/>
                  <a:pt x="577415" y="626374"/>
                </a:cubicBezTo>
                <a:cubicBezTo>
                  <a:pt x="577034" y="620344"/>
                  <a:pt x="574176" y="613686"/>
                  <a:pt x="568842" y="606381"/>
                </a:cubicBezTo>
                <a:lnTo>
                  <a:pt x="546554" y="575634"/>
                </a:lnTo>
                <a:lnTo>
                  <a:pt x="474164" y="628231"/>
                </a:lnTo>
                <a:close/>
                <a:moveTo>
                  <a:pt x="579130" y="551936"/>
                </a:moveTo>
                <a:lnTo>
                  <a:pt x="602179" y="583664"/>
                </a:lnTo>
                <a:cubicBezTo>
                  <a:pt x="606657" y="589845"/>
                  <a:pt x="611515" y="594417"/>
                  <a:pt x="616658" y="597389"/>
                </a:cubicBezTo>
                <a:cubicBezTo>
                  <a:pt x="621897" y="600456"/>
                  <a:pt x="627326" y="601771"/>
                  <a:pt x="633040" y="601342"/>
                </a:cubicBezTo>
                <a:cubicBezTo>
                  <a:pt x="638756" y="600923"/>
                  <a:pt x="644471" y="598627"/>
                  <a:pt x="650186" y="594474"/>
                </a:cubicBezTo>
                <a:cubicBezTo>
                  <a:pt x="658472" y="588417"/>
                  <a:pt x="662949" y="581320"/>
                  <a:pt x="663521" y="573205"/>
                </a:cubicBezTo>
                <a:cubicBezTo>
                  <a:pt x="663997" y="565090"/>
                  <a:pt x="661235" y="556860"/>
                  <a:pt x="655234" y="548526"/>
                </a:cubicBezTo>
                <a:lnTo>
                  <a:pt x="630470" y="51455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ED5C3EB8-7F80-E228-0766-3ACA8439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4028" y="5238143"/>
            <a:ext cx="1197104" cy="1173631"/>
          </a:xfrm>
          <a:prstGeom prst="rect">
            <a:avLst/>
          </a:prstGeom>
        </p:spPr>
      </p:pic>
      <p:sp>
        <p:nvSpPr>
          <p:cNvPr id="28" name="BlokTextu 27">
            <a:extLst>
              <a:ext uri="{FF2B5EF4-FFF2-40B4-BE49-F238E27FC236}">
                <a16:creationId xmlns:a16="http://schemas.microsoft.com/office/drawing/2014/main" id="{F804FD9D-468C-C286-CA0B-EB245541BA05}"/>
              </a:ext>
            </a:extLst>
          </p:cNvPr>
          <p:cNvSpPr txBox="1"/>
          <p:nvPr/>
        </p:nvSpPr>
        <p:spPr>
          <a:xfrm>
            <a:off x="6467725" y="3158795"/>
            <a:ext cx="40873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Aptos" panose="020B0004020202020204" pitchFamily="34" charset="0"/>
              </a:rPr>
              <a:t>Skutočne múdry je ten, kto vie svoje vedomosti použiť.</a:t>
            </a:r>
          </a:p>
          <a:p>
            <a:endParaRPr lang="sk-SK" sz="3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0512903-720D-CD66-D8B9-CE64BE9EFD40}"/>
              </a:ext>
            </a:extLst>
          </p:cNvPr>
          <p:cNvSpPr txBox="1">
            <a:spLocks/>
          </p:cNvSpPr>
          <p:nvPr/>
        </p:nvSpPr>
        <p:spPr>
          <a:xfrm>
            <a:off x="609600" y="66585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latin typeface="Aptos" panose="020B0004020202020204" pitchFamily="34" charset="0"/>
              </a:rPr>
              <a:t>VZDELÁVANIE</a:t>
            </a:r>
          </a:p>
        </p:txBody>
      </p:sp>
      <p:grpSp>
        <p:nvGrpSpPr>
          <p:cNvPr id="30" name="Grafický objekt 4">
            <a:extLst>
              <a:ext uri="{FF2B5EF4-FFF2-40B4-BE49-F238E27FC236}">
                <a16:creationId xmlns:a16="http://schemas.microsoft.com/office/drawing/2014/main" id="{F505841A-7750-138D-ADB1-261D268E9D9A}"/>
              </a:ext>
            </a:extLst>
          </p:cNvPr>
          <p:cNvGrpSpPr/>
          <p:nvPr/>
        </p:nvGrpSpPr>
        <p:grpSpPr>
          <a:xfrm>
            <a:off x="978659" y="1413415"/>
            <a:ext cx="4708402" cy="4378165"/>
            <a:chOff x="2406837" y="30"/>
            <a:chExt cx="7377404" cy="6859971"/>
          </a:xfrm>
        </p:grpSpPr>
        <p:sp>
          <p:nvSpPr>
            <p:cNvPr id="31" name="Voľný tvar: obrazec 30">
              <a:extLst>
                <a:ext uri="{FF2B5EF4-FFF2-40B4-BE49-F238E27FC236}">
                  <a16:creationId xmlns:a16="http://schemas.microsoft.com/office/drawing/2014/main" id="{9DDCA6CF-5D34-C83F-147F-8E17AAAD1421}"/>
                </a:ext>
              </a:extLst>
            </p:cNvPr>
            <p:cNvSpPr/>
            <p:nvPr/>
          </p:nvSpPr>
          <p:spPr>
            <a:xfrm>
              <a:off x="2406837" y="30"/>
              <a:ext cx="6413463" cy="6859971"/>
            </a:xfrm>
            <a:custGeom>
              <a:avLst/>
              <a:gdLst>
                <a:gd name="csX0" fmla="*/ 1190050 w 6413463"/>
                <a:gd name="csY0" fmla="*/ 262393 h 6859971"/>
                <a:gd name="csX1" fmla="*/ 1067932 w 6413463"/>
                <a:gd name="csY1" fmla="*/ 313620 h 6859971"/>
                <a:gd name="csX2" fmla="*/ 977325 w 6413463"/>
                <a:gd name="csY2" fmla="*/ 388448 h 6859971"/>
                <a:gd name="csX3" fmla="*/ 874896 w 6413463"/>
                <a:gd name="csY3" fmla="*/ 549965 h 6859971"/>
                <a:gd name="csX4" fmla="*/ 886708 w 6413463"/>
                <a:gd name="csY4" fmla="*/ 616955 h 6859971"/>
                <a:gd name="csX5" fmla="*/ 823684 w 6413463"/>
                <a:gd name="csY5" fmla="*/ 687850 h 6859971"/>
                <a:gd name="csX6" fmla="*/ 666091 w 6413463"/>
                <a:gd name="csY6" fmla="*/ 782406 h 6859971"/>
                <a:gd name="csX7" fmla="*/ 571554 w 6413463"/>
                <a:gd name="csY7" fmla="*/ 802104 h 6859971"/>
                <a:gd name="csX8" fmla="*/ 504581 w 6413463"/>
                <a:gd name="csY8" fmla="*/ 908461 h 6859971"/>
                <a:gd name="csX9" fmla="*/ 429736 w 6413463"/>
                <a:gd name="csY9" fmla="*/ 943922 h 6859971"/>
                <a:gd name="csX10" fmla="*/ 362759 w 6413463"/>
                <a:gd name="csY10" fmla="*/ 1073942 h 6859971"/>
                <a:gd name="csX11" fmla="*/ 209119 w 6413463"/>
                <a:gd name="csY11" fmla="*/ 1239391 h 6859971"/>
                <a:gd name="csX12" fmla="*/ 220931 w 6413463"/>
                <a:gd name="csY12" fmla="*/ 1263023 h 6859971"/>
                <a:gd name="csX13" fmla="*/ 177605 w 6413463"/>
                <a:gd name="csY13" fmla="*/ 1329982 h 6859971"/>
                <a:gd name="csX14" fmla="*/ 146086 w 6413463"/>
                <a:gd name="csY14" fmla="*/ 1326050 h 6859971"/>
                <a:gd name="csX15" fmla="*/ 106693 w 6413463"/>
                <a:gd name="csY15" fmla="*/ 1432438 h 6859971"/>
                <a:gd name="csX16" fmla="*/ 165787 w 6413463"/>
                <a:gd name="csY16" fmla="*/ 1530896 h 6859971"/>
                <a:gd name="csX17" fmla="*/ 118502 w 6413463"/>
                <a:gd name="csY17" fmla="*/ 1605753 h 6859971"/>
                <a:gd name="csX18" fmla="*/ 150025 w 6413463"/>
                <a:gd name="csY18" fmla="*/ 1664847 h 6859971"/>
                <a:gd name="csX19" fmla="*/ 150025 w 6413463"/>
                <a:gd name="csY19" fmla="*/ 1739706 h 6859971"/>
                <a:gd name="csX20" fmla="*/ 94871 w 6413463"/>
                <a:gd name="csY20" fmla="*/ 1846061 h 6859971"/>
                <a:gd name="csX21" fmla="*/ 79119 w 6413463"/>
                <a:gd name="csY21" fmla="*/ 1968182 h 6859971"/>
                <a:gd name="csX22" fmla="*/ 334 w 6413463"/>
                <a:gd name="csY22" fmla="*/ 2074538 h 6859971"/>
                <a:gd name="csX23" fmla="*/ 63358 w 6413463"/>
                <a:gd name="csY23" fmla="*/ 2208490 h 6859971"/>
                <a:gd name="csX24" fmla="*/ 23965 w 6413463"/>
                <a:gd name="csY24" fmla="*/ 2216390 h 6859971"/>
                <a:gd name="csX25" fmla="*/ 23965 w 6413463"/>
                <a:gd name="csY25" fmla="*/ 2314846 h 6859971"/>
                <a:gd name="csX26" fmla="*/ 94871 w 6413463"/>
                <a:gd name="csY26" fmla="*/ 2366073 h 6859971"/>
                <a:gd name="csX27" fmla="*/ 181539 w 6413463"/>
                <a:gd name="csY27" fmla="*/ 2366073 h 6859971"/>
                <a:gd name="csX28" fmla="*/ 146086 w 6413463"/>
                <a:gd name="csY28" fmla="*/ 2409404 h 6859971"/>
                <a:gd name="csX29" fmla="*/ 146086 w 6413463"/>
                <a:gd name="csY29" fmla="*/ 2448799 h 6859971"/>
                <a:gd name="csX30" fmla="*/ 165787 w 6413463"/>
                <a:gd name="csY30" fmla="*/ 2472429 h 6859971"/>
                <a:gd name="csX31" fmla="*/ 197297 w 6413463"/>
                <a:gd name="csY31" fmla="*/ 2468496 h 6859971"/>
                <a:gd name="csX32" fmla="*/ 315488 w 6413463"/>
                <a:gd name="csY32" fmla="*/ 2641845 h 6859971"/>
                <a:gd name="csX33" fmla="*/ 339119 w 6413463"/>
                <a:gd name="csY33" fmla="*/ 2716704 h 6859971"/>
                <a:gd name="csX34" fmla="*/ 390333 w 6413463"/>
                <a:gd name="csY34" fmla="*/ 2819127 h 6859971"/>
                <a:gd name="csX35" fmla="*/ 681853 w 6413463"/>
                <a:gd name="csY35" fmla="*/ 3063368 h 6859971"/>
                <a:gd name="csX36" fmla="*/ 847316 w 6413463"/>
                <a:gd name="csY36" fmla="*/ 3134293 h 6859971"/>
                <a:gd name="csX37" fmla="*/ 1004896 w 6413463"/>
                <a:gd name="csY37" fmla="*/ 3059434 h 6859971"/>
                <a:gd name="csX38" fmla="*/ 1190050 w 6413463"/>
                <a:gd name="csY38" fmla="*/ 3047602 h 6859971"/>
                <a:gd name="csX39" fmla="*/ 1379143 w 6413463"/>
                <a:gd name="csY39" fmla="*/ 3094898 h 6859971"/>
                <a:gd name="csX40" fmla="*/ 1599760 w 6413463"/>
                <a:gd name="csY40" fmla="*/ 2988508 h 6859971"/>
                <a:gd name="csX41" fmla="*/ 1647034 w 6413463"/>
                <a:gd name="csY41" fmla="*/ 2992442 h 6859971"/>
                <a:gd name="csX42" fmla="*/ 1777034 w 6413463"/>
                <a:gd name="csY42" fmla="*/ 2941246 h 6859971"/>
                <a:gd name="csX43" fmla="*/ 2025222 w 6413463"/>
                <a:gd name="csY43" fmla="*/ 2968812 h 6859971"/>
                <a:gd name="csX44" fmla="*/ 2092196 w 6413463"/>
                <a:gd name="csY44" fmla="*/ 3102763 h 6859971"/>
                <a:gd name="csX45" fmla="*/ 2151281 w 6413463"/>
                <a:gd name="csY45" fmla="*/ 3134293 h 6859971"/>
                <a:gd name="csX46" fmla="*/ 2367957 w 6413463"/>
                <a:gd name="csY46" fmla="*/ 3098830 h 6859971"/>
                <a:gd name="csX47" fmla="*/ 2399480 w 6413463"/>
                <a:gd name="csY47" fmla="*/ 3122462 h 6859971"/>
                <a:gd name="csX48" fmla="*/ 2505836 w 6413463"/>
                <a:gd name="csY48" fmla="*/ 3244581 h 6859971"/>
                <a:gd name="csX49" fmla="*/ 2494017 w 6413463"/>
                <a:gd name="csY49" fmla="*/ 3331241 h 6859971"/>
                <a:gd name="csX50" fmla="*/ 2461501 w 6413463"/>
                <a:gd name="csY50" fmla="*/ 3429730 h 6859971"/>
                <a:gd name="csX51" fmla="*/ 2482195 w 6413463"/>
                <a:gd name="csY51" fmla="*/ 3471898 h 6859971"/>
                <a:gd name="csX52" fmla="*/ 2458564 w 6413463"/>
                <a:gd name="csY52" fmla="*/ 3508521 h 6859971"/>
                <a:gd name="csX53" fmla="*/ 2500584 w 6413463"/>
                <a:gd name="csY53" fmla="*/ 3547046 h 6859971"/>
                <a:gd name="csX54" fmla="*/ 2458564 w 6413463"/>
                <a:gd name="csY54" fmla="*/ 3547046 h 6859971"/>
                <a:gd name="csX55" fmla="*/ 2400782 w 6413463"/>
                <a:gd name="csY55" fmla="*/ 3629320 h 6859971"/>
                <a:gd name="csX56" fmla="*/ 2432305 w 6413463"/>
                <a:gd name="csY56" fmla="*/ 3744897 h 6859971"/>
                <a:gd name="csX57" fmla="*/ 2605637 w 6413463"/>
                <a:gd name="csY57" fmla="*/ 3918244 h 6859971"/>
                <a:gd name="csX58" fmla="*/ 2705439 w 6413463"/>
                <a:gd name="csY58" fmla="*/ 4049554 h 6859971"/>
                <a:gd name="csX59" fmla="*/ 2726452 w 6413463"/>
                <a:gd name="csY59" fmla="*/ 4123089 h 6859971"/>
                <a:gd name="csX60" fmla="*/ 2757956 w 6413463"/>
                <a:gd name="csY60" fmla="*/ 4144077 h 6859971"/>
                <a:gd name="csX61" fmla="*/ 2736959 w 6413463"/>
                <a:gd name="csY61" fmla="*/ 4165098 h 6859971"/>
                <a:gd name="csX62" fmla="*/ 2836751 w 6413463"/>
                <a:gd name="csY62" fmla="*/ 4406728 h 6859971"/>
                <a:gd name="csX63" fmla="*/ 2805238 w 6413463"/>
                <a:gd name="csY63" fmla="*/ 4427747 h 6859971"/>
                <a:gd name="csX64" fmla="*/ 2873526 w 6413463"/>
                <a:gd name="csY64" fmla="*/ 4601064 h 6859971"/>
                <a:gd name="csX65" fmla="*/ 2852513 w 6413463"/>
                <a:gd name="csY65" fmla="*/ 4748136 h 6859971"/>
                <a:gd name="csX66" fmla="*/ 2784224 w 6413463"/>
                <a:gd name="csY66" fmla="*/ 4795431 h 6859971"/>
                <a:gd name="csX67" fmla="*/ 2673926 w 6413463"/>
                <a:gd name="csY67" fmla="*/ 5115852 h 6859971"/>
                <a:gd name="csX68" fmla="*/ 2689678 w 6413463"/>
                <a:gd name="csY68" fmla="*/ 5320698 h 6859971"/>
                <a:gd name="csX69" fmla="*/ 2768463 w 6413463"/>
                <a:gd name="csY69" fmla="*/ 5415222 h 6859971"/>
                <a:gd name="csX70" fmla="*/ 2926053 w 6413463"/>
                <a:gd name="csY70" fmla="*/ 5740898 h 6859971"/>
                <a:gd name="csX71" fmla="*/ 2941795 w 6413463"/>
                <a:gd name="csY71" fmla="*/ 5903737 h 6859971"/>
                <a:gd name="csX72" fmla="*/ 3015348 w 6413463"/>
                <a:gd name="csY72" fmla="*/ 6171611 h 6859971"/>
                <a:gd name="csX73" fmla="*/ 3146199 w 6413463"/>
                <a:gd name="csY73" fmla="*/ 6308173 h 6859971"/>
                <a:gd name="csX74" fmla="*/ 3146199 w 6413463"/>
                <a:gd name="csY74" fmla="*/ 6339703 h 6859971"/>
                <a:gd name="csX75" fmla="*/ 3277981 w 6413463"/>
                <a:gd name="csY75" fmla="*/ 6602321 h 6859971"/>
                <a:gd name="csX76" fmla="*/ 3283236 w 6413463"/>
                <a:gd name="csY76" fmla="*/ 6696877 h 6859971"/>
                <a:gd name="csX77" fmla="*/ 3230700 w 6413463"/>
                <a:gd name="csY77" fmla="*/ 6696877 h 6859971"/>
                <a:gd name="csX78" fmla="*/ 3367267 w 6413463"/>
                <a:gd name="csY78" fmla="*/ 6859716 h 6859971"/>
                <a:gd name="csX79" fmla="*/ 3603632 w 6413463"/>
                <a:gd name="csY79" fmla="*/ 6828185 h 6859971"/>
                <a:gd name="csX80" fmla="*/ 3897792 w 6413463"/>
                <a:gd name="csY80" fmla="*/ 6828185 h 6859971"/>
                <a:gd name="csX81" fmla="*/ 3887286 w 6413463"/>
                <a:gd name="csY81" fmla="*/ 6796688 h 6859971"/>
                <a:gd name="csX82" fmla="*/ 4013343 w 6413463"/>
                <a:gd name="csY82" fmla="*/ 6796688 h 6859971"/>
                <a:gd name="csX83" fmla="*/ 4302248 w 6413463"/>
                <a:gd name="csY83" fmla="*/ 6555059 h 6859971"/>
                <a:gd name="csX84" fmla="*/ 4444070 w 6413463"/>
                <a:gd name="csY84" fmla="*/ 6376454 h 6859971"/>
                <a:gd name="csX85" fmla="*/ 4517590 w 6413463"/>
                <a:gd name="csY85" fmla="*/ 6318683 h 6859971"/>
                <a:gd name="csX86" fmla="*/ 4585879 w 6413463"/>
                <a:gd name="csY86" fmla="*/ 6171611 h 6859971"/>
                <a:gd name="csX87" fmla="*/ 4601640 w 6413463"/>
                <a:gd name="csY87" fmla="*/ 6098074 h 6859971"/>
                <a:gd name="csX88" fmla="*/ 4570127 w 6413463"/>
                <a:gd name="csY88" fmla="*/ 6098074 h 6859971"/>
                <a:gd name="csX89" fmla="*/ 4585879 w 6413463"/>
                <a:gd name="csY89" fmla="*/ 6045556 h 6859971"/>
                <a:gd name="csX90" fmla="*/ 4759220 w 6413463"/>
                <a:gd name="csY90" fmla="*/ 5993040 h 6859971"/>
                <a:gd name="csX91" fmla="*/ 4817002 w 6413463"/>
                <a:gd name="csY91" fmla="*/ 5908991 h 6859971"/>
                <a:gd name="csX92" fmla="*/ 4848515 w 6413463"/>
                <a:gd name="csY92" fmla="*/ 5709370 h 6859971"/>
                <a:gd name="csX93" fmla="*/ 4822257 w 6413463"/>
                <a:gd name="csY93" fmla="*/ 5604336 h 6859971"/>
                <a:gd name="csX94" fmla="*/ 4806495 w 6413463"/>
                <a:gd name="csY94" fmla="*/ 5530799 h 6859971"/>
                <a:gd name="csX95" fmla="*/ 5121633 w 6413463"/>
                <a:gd name="csY95" fmla="*/ 5252385 h 6859971"/>
                <a:gd name="csX96" fmla="*/ 5216190 w 6413463"/>
                <a:gd name="csY96" fmla="*/ 5252385 h 6859971"/>
                <a:gd name="csX97" fmla="*/ 5289726 w 6413463"/>
                <a:gd name="csY97" fmla="*/ 5184102 h 6859971"/>
                <a:gd name="csX98" fmla="*/ 5394793 w 6413463"/>
                <a:gd name="csY98" fmla="*/ 5031806 h 6859971"/>
                <a:gd name="csX99" fmla="*/ 5394793 w 6413463"/>
                <a:gd name="csY99" fmla="*/ 4821673 h 6859971"/>
                <a:gd name="csX100" fmla="*/ 5436800 w 6413463"/>
                <a:gd name="csY100" fmla="*/ 4648357 h 6859971"/>
                <a:gd name="csX101" fmla="*/ 5426322 w 6413463"/>
                <a:gd name="csY101" fmla="*/ 4595840 h 6859971"/>
                <a:gd name="csX102" fmla="*/ 5368518 w 6413463"/>
                <a:gd name="csY102" fmla="*/ 4532814 h 6859971"/>
                <a:gd name="csX103" fmla="*/ 5326511 w 6413463"/>
                <a:gd name="csY103" fmla="*/ 4364719 h 6859971"/>
                <a:gd name="csX104" fmla="*/ 5342275 w 6413463"/>
                <a:gd name="csY104" fmla="*/ 4243889 h 6859971"/>
                <a:gd name="csX105" fmla="*/ 5279249 w 6413463"/>
                <a:gd name="csY105" fmla="*/ 4165098 h 6859971"/>
                <a:gd name="csX106" fmla="*/ 5331766 w 6413463"/>
                <a:gd name="csY106" fmla="*/ 4012768 h 6859971"/>
                <a:gd name="csX107" fmla="*/ 5358040 w 6413463"/>
                <a:gd name="csY107" fmla="*/ 4012768 h 6859971"/>
                <a:gd name="csX108" fmla="*/ 5442087 w 6413463"/>
                <a:gd name="csY108" fmla="*/ 3792159 h 6859971"/>
                <a:gd name="csX109" fmla="*/ 5489349 w 6413463"/>
                <a:gd name="csY109" fmla="*/ 3792159 h 6859971"/>
                <a:gd name="csX110" fmla="*/ 5494572 w 6413463"/>
                <a:gd name="csY110" fmla="*/ 3755406 h 6859971"/>
                <a:gd name="csX111" fmla="*/ 5568141 w 6413463"/>
                <a:gd name="csY111" fmla="*/ 3729132 h 6859971"/>
                <a:gd name="csX112" fmla="*/ 5657442 w 6413463"/>
                <a:gd name="csY112" fmla="*/ 3603077 h 6859971"/>
                <a:gd name="csX113" fmla="*/ 5646933 w 6413463"/>
                <a:gd name="csY113" fmla="*/ 3576804 h 6859971"/>
                <a:gd name="csX114" fmla="*/ 5678430 w 6413463"/>
                <a:gd name="csY114" fmla="*/ 3547046 h 6859971"/>
                <a:gd name="csX115" fmla="*/ 5878053 w 6413463"/>
                <a:gd name="csY115" fmla="*/ 3361447 h 6859971"/>
                <a:gd name="csX116" fmla="*/ 5925315 w 6413463"/>
                <a:gd name="csY116" fmla="*/ 3361447 h 6859971"/>
                <a:gd name="csX117" fmla="*/ 6009362 w 6413463"/>
                <a:gd name="csY117" fmla="*/ 3256413 h 6859971"/>
                <a:gd name="csX118" fmla="*/ 6235227 w 6413463"/>
                <a:gd name="csY118" fmla="*/ 2951758 h 6859971"/>
                <a:gd name="csX119" fmla="*/ 6356025 w 6413463"/>
                <a:gd name="csY119" fmla="*/ 2610316 h 6859971"/>
                <a:gd name="csX120" fmla="*/ 6377045 w 6413463"/>
                <a:gd name="csY120" fmla="*/ 2510504 h 6859971"/>
                <a:gd name="csX121" fmla="*/ 6413798 w 6413463"/>
                <a:gd name="csY121" fmla="*/ 2510504 h 6859971"/>
                <a:gd name="csX122" fmla="*/ 6387555 w 6413463"/>
                <a:gd name="csY122" fmla="*/ 2468496 h 6859971"/>
                <a:gd name="csX123" fmla="*/ 6387555 w 6413463"/>
                <a:gd name="csY123" fmla="*/ 2342443 h 6859971"/>
                <a:gd name="csX124" fmla="*/ 6324496 w 6413463"/>
                <a:gd name="csY124" fmla="*/ 2342443 h 6859971"/>
                <a:gd name="csX125" fmla="*/ 6282489 w 6413463"/>
                <a:gd name="csY125" fmla="*/ 2394992 h 6859971"/>
                <a:gd name="csX126" fmla="*/ 6145925 w 6413463"/>
                <a:gd name="csY126" fmla="*/ 2431745 h 6859971"/>
                <a:gd name="csX127" fmla="*/ 6103886 w 6413463"/>
                <a:gd name="csY127" fmla="*/ 2484261 h 6859971"/>
                <a:gd name="csX128" fmla="*/ 6103886 w 6413463"/>
                <a:gd name="csY128" fmla="*/ 2431745 h 6859971"/>
                <a:gd name="csX129" fmla="*/ 6051369 w 6413463"/>
                <a:gd name="csY129" fmla="*/ 2431745 h 6859971"/>
                <a:gd name="csX130" fmla="*/ 5988342 w 6413463"/>
                <a:gd name="csY130" fmla="*/ 2473752 h 6859971"/>
                <a:gd name="csX131" fmla="*/ 5893785 w 6413463"/>
                <a:gd name="csY131" fmla="*/ 2468496 h 6859971"/>
                <a:gd name="csX132" fmla="*/ 5746711 w 6413463"/>
                <a:gd name="csY132" fmla="*/ 2510504 h 6859971"/>
                <a:gd name="csX133" fmla="*/ 5657442 w 6413463"/>
                <a:gd name="csY133" fmla="*/ 2400215 h 6859971"/>
                <a:gd name="csX134" fmla="*/ 5610148 w 6413463"/>
                <a:gd name="csY134" fmla="*/ 2400215 h 6859971"/>
                <a:gd name="csX135" fmla="*/ 5683685 w 6413463"/>
                <a:gd name="csY135" fmla="*/ 2363462 h 6859971"/>
                <a:gd name="csX136" fmla="*/ 5636423 w 6413463"/>
                <a:gd name="csY136" fmla="*/ 2279416 h 6859971"/>
                <a:gd name="csX137" fmla="*/ 5415812 w 6413463"/>
                <a:gd name="csY137" fmla="*/ 2085048 h 6859971"/>
                <a:gd name="csX138" fmla="*/ 5353978 w 6413463"/>
                <a:gd name="csY138" fmla="*/ 2069413 h 6859971"/>
                <a:gd name="csX139" fmla="*/ 5328703 w 6413463"/>
                <a:gd name="csY139" fmla="*/ 2025084 h 6859971"/>
                <a:gd name="csX140" fmla="*/ 5320708 w 6413463"/>
                <a:gd name="csY140" fmla="*/ 2060999 h 6859971"/>
                <a:gd name="csX141" fmla="*/ 5280828 w 6413463"/>
                <a:gd name="csY141" fmla="*/ 2005128 h 6859971"/>
                <a:gd name="csX142" fmla="*/ 5252329 w 6413463"/>
                <a:gd name="csY142" fmla="*/ 1922565 h 6859971"/>
                <a:gd name="csX143" fmla="*/ 5179437 w 6413463"/>
                <a:gd name="csY143" fmla="*/ 1785646 h 6859971"/>
                <a:gd name="csX144" fmla="*/ 5069129 w 6413463"/>
                <a:gd name="csY144" fmla="*/ 1691122 h 6859971"/>
                <a:gd name="csX145" fmla="*/ 5021857 w 6413463"/>
                <a:gd name="csY145" fmla="*/ 1496754 h 6859971"/>
                <a:gd name="csX146" fmla="*/ 4979827 w 6413463"/>
                <a:gd name="csY146" fmla="*/ 1454748 h 6859971"/>
                <a:gd name="csX147" fmla="*/ 4979827 w 6413463"/>
                <a:gd name="csY147" fmla="*/ 1391720 h 6859971"/>
                <a:gd name="csX148" fmla="*/ 4864277 w 6413463"/>
                <a:gd name="csY148" fmla="*/ 1318183 h 6859971"/>
                <a:gd name="csX149" fmla="*/ 4822257 w 6413463"/>
                <a:gd name="csY149" fmla="*/ 1234137 h 6859971"/>
                <a:gd name="csX150" fmla="*/ 4864277 w 6413463"/>
                <a:gd name="csY150" fmla="*/ 1234137 h 6859971"/>
                <a:gd name="csX151" fmla="*/ 4864277 w 6413463"/>
                <a:gd name="csY151" fmla="*/ 1207862 h 6859971"/>
                <a:gd name="csX152" fmla="*/ 4817002 w 6413463"/>
                <a:gd name="csY152" fmla="*/ 1181619 h 6859971"/>
                <a:gd name="csX153" fmla="*/ 4648922 w 6413463"/>
                <a:gd name="csY153" fmla="*/ 924224 h 6859971"/>
                <a:gd name="csX154" fmla="*/ 4612147 w 6413463"/>
                <a:gd name="csY154" fmla="*/ 840177 h 6859971"/>
                <a:gd name="csX155" fmla="*/ 4501848 w 6413463"/>
                <a:gd name="csY155" fmla="*/ 661606 h 6859971"/>
                <a:gd name="csX156" fmla="*/ 4522845 w 6413463"/>
                <a:gd name="csY156" fmla="*/ 651097 h 6859971"/>
                <a:gd name="csX157" fmla="*/ 4664673 w 6413463"/>
                <a:gd name="csY157" fmla="*/ 840177 h 6859971"/>
                <a:gd name="csX158" fmla="*/ 4690942 w 6413463"/>
                <a:gd name="csY158" fmla="*/ 840177 h 6859971"/>
                <a:gd name="csX159" fmla="*/ 4727700 w 6413463"/>
                <a:gd name="csY159" fmla="*/ 687850 h 6859971"/>
                <a:gd name="csX160" fmla="*/ 4648922 w 6413463"/>
                <a:gd name="csY160" fmla="*/ 519788 h 6859971"/>
                <a:gd name="csX161" fmla="*/ 4550426 w 6413463"/>
                <a:gd name="csY161" fmla="*/ 553930 h 6859971"/>
                <a:gd name="csX162" fmla="*/ 4465083 w 6413463"/>
                <a:gd name="csY162" fmla="*/ 546031 h 6859971"/>
                <a:gd name="csX163" fmla="*/ 4446684 w 6413463"/>
                <a:gd name="csY163" fmla="*/ 518466 h 6859971"/>
                <a:gd name="csX164" fmla="*/ 4369224 w 6413463"/>
                <a:gd name="csY164" fmla="*/ 513212 h 6859971"/>
                <a:gd name="csX165" fmla="*/ 4366584 w 6413463"/>
                <a:gd name="csY165" fmla="*/ 531589 h 6859971"/>
                <a:gd name="csX166" fmla="*/ 4328497 w 6413463"/>
                <a:gd name="csY166" fmla="*/ 525011 h 6859971"/>
                <a:gd name="csX167" fmla="*/ 4202436 w 6413463"/>
                <a:gd name="csY167" fmla="*/ 582816 h 6859971"/>
                <a:gd name="csX168" fmla="*/ 4071134 w 6413463"/>
                <a:gd name="csY168" fmla="*/ 551285 h 6859971"/>
                <a:gd name="csX169" fmla="*/ 3840010 w 6413463"/>
                <a:gd name="csY169" fmla="*/ 530266 h 6859971"/>
                <a:gd name="csX170" fmla="*/ 3840010 w 6413463"/>
                <a:gd name="csY170" fmla="*/ 488260 h 6859971"/>
                <a:gd name="csX171" fmla="*/ 3666669 w 6413463"/>
                <a:gd name="csY171" fmla="*/ 461985 h 6859971"/>
                <a:gd name="csX172" fmla="*/ 3666669 w 6413463"/>
                <a:gd name="csY172" fmla="*/ 425232 h 6859971"/>
                <a:gd name="csX173" fmla="*/ 3535363 w 6413463"/>
                <a:gd name="csY173" fmla="*/ 393702 h 6859971"/>
                <a:gd name="csX174" fmla="*/ 3398777 w 6413463"/>
                <a:gd name="csY174" fmla="*/ 498769 h 6859971"/>
                <a:gd name="csX175" fmla="*/ 3430300 w 6413463"/>
                <a:gd name="csY175" fmla="*/ 593325 h 6859971"/>
                <a:gd name="csX176" fmla="*/ 3320001 w 6413463"/>
                <a:gd name="csY176" fmla="*/ 656353 h 6859971"/>
                <a:gd name="csX177" fmla="*/ 3046858 w 6413463"/>
                <a:gd name="csY177" fmla="*/ 567050 h 6859971"/>
                <a:gd name="csX178" fmla="*/ 3015345 w 6413463"/>
                <a:gd name="csY178" fmla="*/ 472495 h 6859971"/>
                <a:gd name="csX179" fmla="*/ 2700194 w 6413463"/>
                <a:gd name="csY179" fmla="*/ 388448 h 6859971"/>
                <a:gd name="csX180" fmla="*/ 2591178 w 6413463"/>
                <a:gd name="csY180" fmla="*/ 279093 h 6859971"/>
                <a:gd name="csX181" fmla="*/ 2673926 w 6413463"/>
                <a:gd name="csY181" fmla="*/ 215131 h 6859971"/>
                <a:gd name="csX182" fmla="*/ 2642403 w 6413463"/>
                <a:gd name="csY182" fmla="*/ 81180 h 6859971"/>
                <a:gd name="csX183" fmla="*/ 2673926 w 6413463"/>
                <a:gd name="csY183" fmla="*/ 62803 h 6859971"/>
                <a:gd name="csX184" fmla="*/ 2673926 w 6413463"/>
                <a:gd name="csY184" fmla="*/ -256 h 6859971"/>
                <a:gd name="csX185" fmla="*/ 2595128 w 6413463"/>
                <a:gd name="csY185" fmla="*/ 41784 h 6859971"/>
                <a:gd name="csX186" fmla="*/ 2595128 w 6413463"/>
                <a:gd name="csY186" fmla="*/ -256 h 6859971"/>
                <a:gd name="csX187" fmla="*/ 2453309 w 6413463"/>
                <a:gd name="csY187" fmla="*/ 36529 h 6859971"/>
                <a:gd name="csX188" fmla="*/ 2012088 w 6413463"/>
                <a:gd name="csY188" fmla="*/ 36529 h 6859971"/>
                <a:gd name="csX189" fmla="*/ 1717939 w 6413463"/>
                <a:gd name="csY189" fmla="*/ 120575 h 6859971"/>
                <a:gd name="csX190" fmla="*/ 1631273 w 6413463"/>
                <a:gd name="csY190" fmla="*/ 173736 h 6859971"/>
                <a:gd name="csX191" fmla="*/ 1570856 w 6413463"/>
                <a:gd name="csY191" fmla="*/ 162581 h 6859971"/>
                <a:gd name="csX192" fmla="*/ 1397523 w 6413463"/>
                <a:gd name="csY192" fmla="*/ 162581 h 6859971"/>
                <a:gd name="csX193" fmla="*/ 1339751 w 6413463"/>
                <a:gd name="csY193" fmla="*/ 85113 h 6859971"/>
                <a:gd name="csX194" fmla="*/ 1288539 w 6413463"/>
                <a:gd name="csY194" fmla="*/ 92978 h 6859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</a:cxnLst>
              <a:rect l="l" t="t" r="r" b="b"/>
              <a:pathLst>
                <a:path w="6413463" h="6859971">
                  <a:moveTo>
                    <a:pt x="1190050" y="262393"/>
                  </a:moveTo>
                  <a:lnTo>
                    <a:pt x="1067932" y="313620"/>
                  </a:lnTo>
                  <a:lnTo>
                    <a:pt x="977325" y="388448"/>
                  </a:lnTo>
                  <a:lnTo>
                    <a:pt x="874896" y="549965"/>
                  </a:lnTo>
                  <a:lnTo>
                    <a:pt x="886708" y="616955"/>
                  </a:lnTo>
                  <a:lnTo>
                    <a:pt x="823684" y="687850"/>
                  </a:lnTo>
                  <a:lnTo>
                    <a:pt x="666091" y="782406"/>
                  </a:lnTo>
                  <a:lnTo>
                    <a:pt x="571554" y="802104"/>
                  </a:lnTo>
                  <a:lnTo>
                    <a:pt x="504581" y="908461"/>
                  </a:lnTo>
                  <a:lnTo>
                    <a:pt x="429736" y="943922"/>
                  </a:lnTo>
                  <a:lnTo>
                    <a:pt x="362759" y="1073942"/>
                  </a:lnTo>
                  <a:lnTo>
                    <a:pt x="209119" y="1239391"/>
                  </a:lnTo>
                  <a:lnTo>
                    <a:pt x="220931" y="1263023"/>
                  </a:lnTo>
                  <a:lnTo>
                    <a:pt x="177605" y="1329982"/>
                  </a:lnTo>
                  <a:lnTo>
                    <a:pt x="146086" y="1326050"/>
                  </a:lnTo>
                  <a:lnTo>
                    <a:pt x="106693" y="1432438"/>
                  </a:lnTo>
                  <a:lnTo>
                    <a:pt x="165787" y="1530896"/>
                  </a:lnTo>
                  <a:lnTo>
                    <a:pt x="118502" y="1605753"/>
                  </a:lnTo>
                  <a:lnTo>
                    <a:pt x="150025" y="1664847"/>
                  </a:lnTo>
                  <a:lnTo>
                    <a:pt x="150025" y="1739706"/>
                  </a:lnTo>
                  <a:lnTo>
                    <a:pt x="94871" y="1846061"/>
                  </a:lnTo>
                  <a:lnTo>
                    <a:pt x="79119" y="1968182"/>
                  </a:lnTo>
                  <a:lnTo>
                    <a:pt x="334" y="2074538"/>
                  </a:lnTo>
                  <a:lnTo>
                    <a:pt x="63358" y="2208490"/>
                  </a:lnTo>
                  <a:lnTo>
                    <a:pt x="23965" y="2216390"/>
                  </a:lnTo>
                  <a:lnTo>
                    <a:pt x="23965" y="2314846"/>
                  </a:lnTo>
                  <a:lnTo>
                    <a:pt x="94871" y="2366073"/>
                  </a:lnTo>
                  <a:lnTo>
                    <a:pt x="181539" y="2366073"/>
                  </a:lnTo>
                  <a:lnTo>
                    <a:pt x="146086" y="2409404"/>
                  </a:lnTo>
                  <a:lnTo>
                    <a:pt x="146086" y="2448799"/>
                  </a:lnTo>
                  <a:lnTo>
                    <a:pt x="165787" y="2472429"/>
                  </a:lnTo>
                  <a:lnTo>
                    <a:pt x="197297" y="2468496"/>
                  </a:lnTo>
                  <a:lnTo>
                    <a:pt x="315488" y="2641845"/>
                  </a:lnTo>
                  <a:lnTo>
                    <a:pt x="339119" y="2716704"/>
                  </a:lnTo>
                  <a:lnTo>
                    <a:pt x="390333" y="2819127"/>
                  </a:lnTo>
                  <a:lnTo>
                    <a:pt x="681853" y="3063368"/>
                  </a:lnTo>
                  <a:lnTo>
                    <a:pt x="847316" y="3134293"/>
                  </a:lnTo>
                  <a:lnTo>
                    <a:pt x="1004896" y="3059434"/>
                  </a:lnTo>
                  <a:lnTo>
                    <a:pt x="1190050" y="3047602"/>
                  </a:lnTo>
                  <a:lnTo>
                    <a:pt x="1379143" y="3094898"/>
                  </a:lnTo>
                  <a:lnTo>
                    <a:pt x="1599760" y="2988508"/>
                  </a:lnTo>
                  <a:lnTo>
                    <a:pt x="1647034" y="2992442"/>
                  </a:lnTo>
                  <a:lnTo>
                    <a:pt x="1777034" y="2941246"/>
                  </a:lnTo>
                  <a:lnTo>
                    <a:pt x="2025222" y="2968812"/>
                  </a:lnTo>
                  <a:lnTo>
                    <a:pt x="2092196" y="3102763"/>
                  </a:lnTo>
                  <a:lnTo>
                    <a:pt x="2151281" y="3134293"/>
                  </a:lnTo>
                  <a:lnTo>
                    <a:pt x="2367957" y="3098830"/>
                  </a:lnTo>
                  <a:lnTo>
                    <a:pt x="2399480" y="3122462"/>
                  </a:lnTo>
                  <a:lnTo>
                    <a:pt x="2505836" y="3244581"/>
                  </a:lnTo>
                  <a:lnTo>
                    <a:pt x="2494017" y="3331241"/>
                  </a:lnTo>
                  <a:lnTo>
                    <a:pt x="2461501" y="3429730"/>
                  </a:lnTo>
                  <a:lnTo>
                    <a:pt x="2482195" y="3471898"/>
                  </a:lnTo>
                  <a:lnTo>
                    <a:pt x="2458564" y="3508521"/>
                  </a:lnTo>
                  <a:lnTo>
                    <a:pt x="2500584" y="3547046"/>
                  </a:lnTo>
                  <a:lnTo>
                    <a:pt x="2458564" y="3547046"/>
                  </a:lnTo>
                  <a:lnTo>
                    <a:pt x="2400782" y="3629320"/>
                  </a:lnTo>
                  <a:lnTo>
                    <a:pt x="2432305" y="3744897"/>
                  </a:lnTo>
                  <a:lnTo>
                    <a:pt x="2605637" y="3918244"/>
                  </a:lnTo>
                  <a:lnTo>
                    <a:pt x="2705439" y="4049554"/>
                  </a:lnTo>
                  <a:lnTo>
                    <a:pt x="2726452" y="4123089"/>
                  </a:lnTo>
                  <a:lnTo>
                    <a:pt x="2757956" y="4144077"/>
                  </a:lnTo>
                  <a:lnTo>
                    <a:pt x="2736959" y="4165098"/>
                  </a:lnTo>
                  <a:lnTo>
                    <a:pt x="2836751" y="4406728"/>
                  </a:lnTo>
                  <a:lnTo>
                    <a:pt x="2805238" y="4427747"/>
                  </a:lnTo>
                  <a:lnTo>
                    <a:pt x="2873526" y="4601064"/>
                  </a:lnTo>
                  <a:lnTo>
                    <a:pt x="2852513" y="4748136"/>
                  </a:lnTo>
                  <a:lnTo>
                    <a:pt x="2784224" y="4795431"/>
                  </a:lnTo>
                  <a:lnTo>
                    <a:pt x="2673926" y="5115852"/>
                  </a:lnTo>
                  <a:lnTo>
                    <a:pt x="2689678" y="5320698"/>
                  </a:lnTo>
                  <a:lnTo>
                    <a:pt x="2768463" y="5415222"/>
                  </a:lnTo>
                  <a:lnTo>
                    <a:pt x="2926053" y="5740898"/>
                  </a:lnTo>
                  <a:lnTo>
                    <a:pt x="2941795" y="5903737"/>
                  </a:lnTo>
                  <a:lnTo>
                    <a:pt x="3015348" y="6171611"/>
                  </a:lnTo>
                  <a:lnTo>
                    <a:pt x="3146199" y="6308173"/>
                  </a:lnTo>
                  <a:lnTo>
                    <a:pt x="3146199" y="6339703"/>
                  </a:lnTo>
                  <a:lnTo>
                    <a:pt x="3277981" y="6602321"/>
                  </a:lnTo>
                  <a:lnTo>
                    <a:pt x="3283236" y="6696877"/>
                  </a:lnTo>
                  <a:cubicBezTo>
                    <a:pt x="3283236" y="6696877"/>
                    <a:pt x="3251713" y="6702132"/>
                    <a:pt x="3230700" y="6696877"/>
                  </a:cubicBezTo>
                  <a:cubicBezTo>
                    <a:pt x="3209687" y="6691621"/>
                    <a:pt x="3367267" y="6859716"/>
                    <a:pt x="3367267" y="6859716"/>
                  </a:cubicBezTo>
                  <a:lnTo>
                    <a:pt x="3603632" y="6828185"/>
                  </a:lnTo>
                  <a:lnTo>
                    <a:pt x="3897792" y="6828185"/>
                  </a:lnTo>
                  <a:lnTo>
                    <a:pt x="3887286" y="6796688"/>
                  </a:lnTo>
                  <a:lnTo>
                    <a:pt x="4013343" y="6796688"/>
                  </a:lnTo>
                  <a:lnTo>
                    <a:pt x="4302248" y="6555059"/>
                  </a:lnTo>
                  <a:lnTo>
                    <a:pt x="4444070" y="6376454"/>
                  </a:lnTo>
                  <a:lnTo>
                    <a:pt x="4517590" y="6318683"/>
                  </a:lnTo>
                  <a:lnTo>
                    <a:pt x="4585879" y="6171611"/>
                  </a:lnTo>
                  <a:lnTo>
                    <a:pt x="4601640" y="6098074"/>
                  </a:lnTo>
                  <a:lnTo>
                    <a:pt x="4570127" y="6098074"/>
                  </a:lnTo>
                  <a:lnTo>
                    <a:pt x="4585879" y="6045556"/>
                  </a:lnTo>
                  <a:lnTo>
                    <a:pt x="4759220" y="5993040"/>
                  </a:lnTo>
                  <a:lnTo>
                    <a:pt x="4817002" y="5908991"/>
                  </a:lnTo>
                  <a:lnTo>
                    <a:pt x="4848515" y="5709370"/>
                  </a:lnTo>
                  <a:lnTo>
                    <a:pt x="4822257" y="5604336"/>
                  </a:lnTo>
                  <a:lnTo>
                    <a:pt x="4806495" y="5530799"/>
                  </a:lnTo>
                  <a:lnTo>
                    <a:pt x="5121633" y="5252385"/>
                  </a:lnTo>
                  <a:lnTo>
                    <a:pt x="5216190" y="5252385"/>
                  </a:lnTo>
                  <a:lnTo>
                    <a:pt x="5289726" y="5184102"/>
                  </a:lnTo>
                  <a:lnTo>
                    <a:pt x="5394793" y="5031806"/>
                  </a:lnTo>
                  <a:lnTo>
                    <a:pt x="5394793" y="4821673"/>
                  </a:lnTo>
                  <a:lnTo>
                    <a:pt x="5436800" y="4648357"/>
                  </a:lnTo>
                  <a:lnTo>
                    <a:pt x="5426322" y="4595840"/>
                  </a:lnTo>
                  <a:lnTo>
                    <a:pt x="5368518" y="4532814"/>
                  </a:lnTo>
                  <a:lnTo>
                    <a:pt x="5326511" y="4364719"/>
                  </a:lnTo>
                  <a:lnTo>
                    <a:pt x="5342275" y="4243889"/>
                  </a:lnTo>
                  <a:lnTo>
                    <a:pt x="5279249" y="4165098"/>
                  </a:lnTo>
                  <a:lnTo>
                    <a:pt x="5331766" y="4012768"/>
                  </a:lnTo>
                  <a:lnTo>
                    <a:pt x="5358040" y="4012768"/>
                  </a:lnTo>
                  <a:lnTo>
                    <a:pt x="5442087" y="3792159"/>
                  </a:lnTo>
                  <a:lnTo>
                    <a:pt x="5489349" y="3792159"/>
                  </a:lnTo>
                  <a:lnTo>
                    <a:pt x="5494572" y="3755406"/>
                  </a:lnTo>
                  <a:lnTo>
                    <a:pt x="5568141" y="3729132"/>
                  </a:lnTo>
                  <a:lnTo>
                    <a:pt x="5657442" y="3603077"/>
                  </a:lnTo>
                  <a:lnTo>
                    <a:pt x="5646933" y="3576804"/>
                  </a:lnTo>
                  <a:lnTo>
                    <a:pt x="5678430" y="3547046"/>
                  </a:lnTo>
                  <a:lnTo>
                    <a:pt x="5878053" y="3361447"/>
                  </a:lnTo>
                  <a:lnTo>
                    <a:pt x="5925315" y="3361447"/>
                  </a:lnTo>
                  <a:lnTo>
                    <a:pt x="6009362" y="3256413"/>
                  </a:lnTo>
                  <a:lnTo>
                    <a:pt x="6235227" y="2951758"/>
                  </a:lnTo>
                  <a:lnTo>
                    <a:pt x="6356025" y="2610316"/>
                  </a:lnTo>
                  <a:lnTo>
                    <a:pt x="6377045" y="2510504"/>
                  </a:lnTo>
                  <a:lnTo>
                    <a:pt x="6413798" y="2510504"/>
                  </a:lnTo>
                  <a:lnTo>
                    <a:pt x="6387555" y="2468496"/>
                  </a:lnTo>
                  <a:lnTo>
                    <a:pt x="6387555" y="2342443"/>
                  </a:lnTo>
                  <a:lnTo>
                    <a:pt x="6324496" y="2342443"/>
                  </a:lnTo>
                  <a:lnTo>
                    <a:pt x="6282489" y="2394992"/>
                  </a:lnTo>
                  <a:lnTo>
                    <a:pt x="6145925" y="2431745"/>
                  </a:lnTo>
                  <a:lnTo>
                    <a:pt x="6103886" y="2484261"/>
                  </a:lnTo>
                  <a:lnTo>
                    <a:pt x="6103886" y="2431745"/>
                  </a:lnTo>
                  <a:lnTo>
                    <a:pt x="6051369" y="2431745"/>
                  </a:lnTo>
                  <a:lnTo>
                    <a:pt x="5988342" y="2473752"/>
                  </a:lnTo>
                  <a:lnTo>
                    <a:pt x="5893785" y="2468496"/>
                  </a:lnTo>
                  <a:lnTo>
                    <a:pt x="5746711" y="2510504"/>
                  </a:lnTo>
                  <a:lnTo>
                    <a:pt x="5657442" y="2400215"/>
                  </a:lnTo>
                  <a:lnTo>
                    <a:pt x="5610148" y="2400215"/>
                  </a:lnTo>
                  <a:lnTo>
                    <a:pt x="5683685" y="2363462"/>
                  </a:lnTo>
                  <a:lnTo>
                    <a:pt x="5636423" y="2279416"/>
                  </a:lnTo>
                  <a:lnTo>
                    <a:pt x="5415812" y="2085048"/>
                  </a:lnTo>
                  <a:lnTo>
                    <a:pt x="5353978" y="2069413"/>
                  </a:lnTo>
                  <a:lnTo>
                    <a:pt x="5328703" y="2025084"/>
                  </a:lnTo>
                  <a:lnTo>
                    <a:pt x="5320708" y="2060999"/>
                  </a:lnTo>
                  <a:lnTo>
                    <a:pt x="5280828" y="2005128"/>
                  </a:lnTo>
                  <a:lnTo>
                    <a:pt x="5252329" y="1922565"/>
                  </a:lnTo>
                  <a:lnTo>
                    <a:pt x="5179437" y="1785646"/>
                  </a:lnTo>
                  <a:lnTo>
                    <a:pt x="5069129" y="1691122"/>
                  </a:lnTo>
                  <a:lnTo>
                    <a:pt x="5021857" y="1496754"/>
                  </a:lnTo>
                  <a:lnTo>
                    <a:pt x="4979827" y="1454748"/>
                  </a:lnTo>
                  <a:lnTo>
                    <a:pt x="4979827" y="1391720"/>
                  </a:lnTo>
                  <a:lnTo>
                    <a:pt x="4864277" y="1318183"/>
                  </a:lnTo>
                  <a:lnTo>
                    <a:pt x="4822257" y="1234137"/>
                  </a:lnTo>
                  <a:lnTo>
                    <a:pt x="4864277" y="1234137"/>
                  </a:lnTo>
                  <a:lnTo>
                    <a:pt x="4864277" y="1207862"/>
                  </a:lnTo>
                  <a:lnTo>
                    <a:pt x="4817002" y="1181619"/>
                  </a:lnTo>
                  <a:lnTo>
                    <a:pt x="4648922" y="924224"/>
                  </a:lnTo>
                  <a:lnTo>
                    <a:pt x="4612147" y="840177"/>
                  </a:lnTo>
                  <a:lnTo>
                    <a:pt x="4501848" y="661606"/>
                  </a:lnTo>
                  <a:lnTo>
                    <a:pt x="4522845" y="651097"/>
                  </a:lnTo>
                  <a:lnTo>
                    <a:pt x="4664673" y="840177"/>
                  </a:lnTo>
                  <a:lnTo>
                    <a:pt x="4690942" y="840177"/>
                  </a:lnTo>
                  <a:lnTo>
                    <a:pt x="4727700" y="687850"/>
                  </a:lnTo>
                  <a:lnTo>
                    <a:pt x="4648922" y="519788"/>
                  </a:lnTo>
                  <a:lnTo>
                    <a:pt x="4550426" y="553930"/>
                  </a:lnTo>
                  <a:lnTo>
                    <a:pt x="4465083" y="546031"/>
                  </a:lnTo>
                  <a:lnTo>
                    <a:pt x="4446684" y="518466"/>
                  </a:lnTo>
                  <a:lnTo>
                    <a:pt x="4369224" y="513212"/>
                  </a:lnTo>
                  <a:lnTo>
                    <a:pt x="4366584" y="531589"/>
                  </a:lnTo>
                  <a:lnTo>
                    <a:pt x="4328497" y="525011"/>
                  </a:lnTo>
                  <a:lnTo>
                    <a:pt x="4202436" y="582816"/>
                  </a:lnTo>
                  <a:lnTo>
                    <a:pt x="4071134" y="551285"/>
                  </a:lnTo>
                  <a:lnTo>
                    <a:pt x="3840010" y="530266"/>
                  </a:lnTo>
                  <a:lnTo>
                    <a:pt x="3840010" y="488260"/>
                  </a:lnTo>
                  <a:lnTo>
                    <a:pt x="3666669" y="461985"/>
                  </a:lnTo>
                  <a:lnTo>
                    <a:pt x="3666669" y="425232"/>
                  </a:lnTo>
                  <a:lnTo>
                    <a:pt x="3535363" y="393702"/>
                  </a:lnTo>
                  <a:lnTo>
                    <a:pt x="3398777" y="498769"/>
                  </a:lnTo>
                  <a:lnTo>
                    <a:pt x="3430300" y="593325"/>
                  </a:lnTo>
                  <a:lnTo>
                    <a:pt x="3320001" y="656353"/>
                  </a:lnTo>
                  <a:lnTo>
                    <a:pt x="3046858" y="567050"/>
                  </a:lnTo>
                  <a:lnTo>
                    <a:pt x="3015345" y="472495"/>
                  </a:lnTo>
                  <a:lnTo>
                    <a:pt x="2700194" y="388448"/>
                  </a:lnTo>
                  <a:cubicBezTo>
                    <a:pt x="2654715" y="320521"/>
                    <a:pt x="2600373" y="222063"/>
                    <a:pt x="2591178" y="279093"/>
                  </a:cubicBezTo>
                  <a:lnTo>
                    <a:pt x="2673926" y="215131"/>
                  </a:lnTo>
                  <a:lnTo>
                    <a:pt x="2642403" y="81180"/>
                  </a:lnTo>
                  <a:lnTo>
                    <a:pt x="2673926" y="62803"/>
                  </a:lnTo>
                  <a:lnTo>
                    <a:pt x="2673926" y="-256"/>
                  </a:lnTo>
                  <a:lnTo>
                    <a:pt x="2595128" y="41784"/>
                  </a:lnTo>
                  <a:lnTo>
                    <a:pt x="2595128" y="-256"/>
                  </a:lnTo>
                  <a:lnTo>
                    <a:pt x="2453309" y="36529"/>
                  </a:lnTo>
                  <a:lnTo>
                    <a:pt x="2012088" y="36529"/>
                  </a:lnTo>
                  <a:lnTo>
                    <a:pt x="1717939" y="120575"/>
                  </a:lnTo>
                  <a:lnTo>
                    <a:pt x="1631273" y="173736"/>
                  </a:lnTo>
                  <a:lnTo>
                    <a:pt x="1570856" y="162581"/>
                  </a:lnTo>
                  <a:lnTo>
                    <a:pt x="1397523" y="162581"/>
                  </a:lnTo>
                  <a:lnTo>
                    <a:pt x="1339751" y="85113"/>
                  </a:lnTo>
                  <a:lnTo>
                    <a:pt x="1288539" y="92978"/>
                  </a:lnTo>
                  <a:close/>
                </a:path>
              </a:pathLst>
            </a:custGeom>
            <a:solidFill>
              <a:srgbClr val="D0C9BD"/>
            </a:soli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BlokTextu 31">
              <a:extLst>
                <a:ext uri="{FF2B5EF4-FFF2-40B4-BE49-F238E27FC236}">
                  <a16:creationId xmlns:a16="http://schemas.microsoft.com/office/drawing/2014/main" id="{90677466-4ABE-2F88-D457-1F5F96F82083}"/>
                </a:ext>
              </a:extLst>
            </p:cNvPr>
            <p:cNvSpPr txBox="1"/>
            <p:nvPr/>
          </p:nvSpPr>
          <p:spPr>
            <a:xfrm rot="3375866">
              <a:off x="7277071" y="1305814"/>
              <a:ext cx="42861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Č</a:t>
              </a:r>
            </a:p>
          </p:txBody>
        </p:sp>
        <p:sp>
          <p:nvSpPr>
            <p:cNvPr id="33" name="BlokTextu 32">
              <a:extLst>
                <a:ext uri="{FF2B5EF4-FFF2-40B4-BE49-F238E27FC236}">
                  <a16:creationId xmlns:a16="http://schemas.microsoft.com/office/drawing/2014/main" id="{2E49B5AB-8F8C-3A91-B548-C3BCEFD67347}"/>
                </a:ext>
              </a:extLst>
            </p:cNvPr>
            <p:cNvSpPr txBox="1"/>
            <p:nvPr/>
          </p:nvSpPr>
          <p:spPr>
            <a:xfrm rot="3375866">
              <a:off x="7305322" y="1343366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34" name="BlokTextu 33">
              <a:extLst>
                <a:ext uri="{FF2B5EF4-FFF2-40B4-BE49-F238E27FC236}">
                  <a16:creationId xmlns:a16="http://schemas.microsoft.com/office/drawing/2014/main" id="{38B78832-4F0E-5635-9FBF-6E1D718D4037}"/>
                </a:ext>
              </a:extLst>
            </p:cNvPr>
            <p:cNvSpPr txBox="1"/>
            <p:nvPr/>
          </p:nvSpPr>
          <p:spPr>
            <a:xfrm rot="3375866">
              <a:off x="7326406" y="1382064"/>
              <a:ext cx="43178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35" name="BlokTextu 34">
              <a:extLst>
                <a:ext uri="{FF2B5EF4-FFF2-40B4-BE49-F238E27FC236}">
                  <a16:creationId xmlns:a16="http://schemas.microsoft.com/office/drawing/2014/main" id="{B2B2C0E2-6B80-FE4D-6F86-8B4006E7C4C2}"/>
                </a:ext>
              </a:extLst>
            </p:cNvPr>
            <p:cNvSpPr txBox="1"/>
            <p:nvPr/>
          </p:nvSpPr>
          <p:spPr>
            <a:xfrm rot="3375866">
              <a:off x="7352926" y="1424139"/>
              <a:ext cx="434951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V</a:t>
              </a:r>
            </a:p>
          </p:txBody>
        </p:sp>
        <p:sp>
          <p:nvSpPr>
            <p:cNvPr id="36" name="BlokTextu 35">
              <a:extLst>
                <a:ext uri="{FF2B5EF4-FFF2-40B4-BE49-F238E27FC236}">
                  <a16:creationId xmlns:a16="http://schemas.microsoft.com/office/drawing/2014/main" id="{78D00552-2221-D72E-0DA5-074750835176}"/>
                </a:ext>
              </a:extLst>
            </p:cNvPr>
            <p:cNvSpPr txBox="1"/>
            <p:nvPr/>
          </p:nvSpPr>
          <p:spPr>
            <a:xfrm rot="3375866">
              <a:off x="7385704" y="1463734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37" name="BlokTextu 36">
              <a:extLst>
                <a:ext uri="{FF2B5EF4-FFF2-40B4-BE49-F238E27FC236}">
                  <a16:creationId xmlns:a16="http://schemas.microsoft.com/office/drawing/2014/main" id="{CC71C730-CB62-61C9-D405-33FA2586B6A2}"/>
                </a:ext>
              </a:extLst>
            </p:cNvPr>
            <p:cNvSpPr txBox="1"/>
            <p:nvPr/>
          </p:nvSpPr>
          <p:spPr>
            <a:xfrm rot="3375866">
              <a:off x="7402542" y="1505563"/>
              <a:ext cx="44446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N</a:t>
              </a:r>
            </a:p>
          </p:txBody>
        </p:sp>
        <p:sp>
          <p:nvSpPr>
            <p:cNvPr id="38" name="BlokTextu 37">
              <a:extLst>
                <a:ext uri="{FF2B5EF4-FFF2-40B4-BE49-F238E27FC236}">
                  <a16:creationId xmlns:a16="http://schemas.microsoft.com/office/drawing/2014/main" id="{EB4DA894-C097-5DC2-3028-1A959BF8E9DD}"/>
                </a:ext>
              </a:extLst>
            </p:cNvPr>
            <p:cNvSpPr txBox="1"/>
            <p:nvPr/>
          </p:nvSpPr>
          <p:spPr>
            <a:xfrm rot="3375866">
              <a:off x="7441581" y="1547403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É</a:t>
              </a:r>
            </a:p>
          </p:txBody>
        </p:sp>
        <p:sp>
          <p:nvSpPr>
            <p:cNvPr id="39" name="BlokTextu 38">
              <a:extLst>
                <a:ext uri="{FF2B5EF4-FFF2-40B4-BE49-F238E27FC236}">
                  <a16:creationId xmlns:a16="http://schemas.microsoft.com/office/drawing/2014/main" id="{7177C553-9120-DA64-C043-FD5162808181}"/>
                </a:ext>
              </a:extLst>
            </p:cNvPr>
            <p:cNvSpPr txBox="1"/>
            <p:nvPr/>
          </p:nvSpPr>
          <p:spPr>
            <a:xfrm rot="3375866">
              <a:off x="7475903" y="1575064"/>
              <a:ext cx="390568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40" name="BlokTextu 39">
              <a:extLst>
                <a:ext uri="{FF2B5EF4-FFF2-40B4-BE49-F238E27FC236}">
                  <a16:creationId xmlns:a16="http://schemas.microsoft.com/office/drawing/2014/main" id="{93558E2C-09E9-2F94-D83A-97F7DD43BD29}"/>
                </a:ext>
              </a:extLst>
            </p:cNvPr>
            <p:cNvSpPr txBox="1"/>
            <p:nvPr/>
          </p:nvSpPr>
          <p:spPr>
            <a:xfrm rot="3375866">
              <a:off x="7463184" y="1615365"/>
              <a:ext cx="469825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M</a:t>
              </a:r>
            </a:p>
          </p:txBody>
        </p:sp>
        <p:sp>
          <p:nvSpPr>
            <p:cNvPr id="41" name="BlokTextu 40">
              <a:extLst>
                <a:ext uri="{FF2B5EF4-FFF2-40B4-BE49-F238E27FC236}">
                  <a16:creationId xmlns:a16="http://schemas.microsoft.com/office/drawing/2014/main" id="{E9401754-D5C3-785E-99EE-D3155889B7C2}"/>
                </a:ext>
              </a:extLst>
            </p:cNvPr>
            <p:cNvSpPr txBox="1"/>
            <p:nvPr/>
          </p:nvSpPr>
          <p:spPr>
            <a:xfrm rot="3375866">
              <a:off x="7512624" y="1670403"/>
              <a:ext cx="44446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O</a:t>
              </a:r>
            </a:p>
          </p:txBody>
        </p:sp>
        <p:sp>
          <p:nvSpPr>
            <p:cNvPr id="42" name="BlokTextu 41">
              <a:extLst>
                <a:ext uri="{FF2B5EF4-FFF2-40B4-BE49-F238E27FC236}">
                  <a16:creationId xmlns:a16="http://schemas.microsoft.com/office/drawing/2014/main" id="{3B6A8178-8AFD-DAD2-8BA7-D387E29639E6}"/>
                </a:ext>
              </a:extLst>
            </p:cNvPr>
            <p:cNvSpPr txBox="1"/>
            <p:nvPr/>
          </p:nvSpPr>
          <p:spPr>
            <a:xfrm rot="3375866">
              <a:off x="7548908" y="1715245"/>
              <a:ext cx="431783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R</a:t>
              </a:r>
            </a:p>
          </p:txBody>
        </p:sp>
        <p:sp>
          <p:nvSpPr>
            <p:cNvPr id="43" name="BlokTextu 42">
              <a:extLst>
                <a:ext uri="{FF2B5EF4-FFF2-40B4-BE49-F238E27FC236}">
                  <a16:creationId xmlns:a16="http://schemas.microsoft.com/office/drawing/2014/main" id="{41F3B7F5-0736-72DC-6934-4E3EDA6E2C7B}"/>
                </a:ext>
              </a:extLst>
            </p:cNvPr>
            <p:cNvSpPr txBox="1"/>
            <p:nvPr/>
          </p:nvSpPr>
          <p:spPr>
            <a:xfrm rot="3375866">
              <a:off x="7579503" y="1753928"/>
              <a:ext cx="422270" cy="32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469" b="1">
                  <a:ln/>
                  <a:solidFill>
                    <a:srgbClr val="D9D3C9"/>
                  </a:solidFill>
                  <a:latin typeface="Calibri"/>
                  <a:cs typeface="Calibri"/>
                  <a:sym typeface="Calibri"/>
                  <a:rtl val="0"/>
                </a:rPr>
                <a:t>E</a:t>
              </a:r>
            </a:p>
          </p:txBody>
        </p:sp>
        <p:sp>
          <p:nvSpPr>
            <p:cNvPr id="44" name="Voľný tvar: obrazec 43">
              <a:extLst>
                <a:ext uri="{FF2B5EF4-FFF2-40B4-BE49-F238E27FC236}">
                  <a16:creationId xmlns:a16="http://schemas.microsoft.com/office/drawing/2014/main" id="{08A3AEC7-FDB1-47E2-6943-9B4893547A4A}"/>
                </a:ext>
              </a:extLst>
            </p:cNvPr>
            <p:cNvSpPr/>
            <p:nvPr/>
          </p:nvSpPr>
          <p:spPr>
            <a:xfrm>
              <a:off x="7043596" y="10927"/>
              <a:ext cx="2740645" cy="2268484"/>
            </a:xfrm>
            <a:custGeom>
              <a:avLst/>
              <a:gdLst>
                <a:gd name="csX0" fmla="*/ 97105 w 2740645"/>
                <a:gd name="csY0" fmla="*/ 55546 h 2268484"/>
                <a:gd name="csX1" fmla="*/ 99561 w 2740645"/>
                <a:gd name="csY1" fmla="*/ 200491 h 2268484"/>
                <a:gd name="csX2" fmla="*/ 575 w 2740645"/>
                <a:gd name="csY2" fmla="*/ 532551 h 2268484"/>
                <a:gd name="csX3" fmla="*/ 67577 w 2740645"/>
                <a:gd name="csY3" fmla="*/ 685943 h 2268484"/>
                <a:gd name="csX4" fmla="*/ 91182 w 2740645"/>
                <a:gd name="csY4" fmla="*/ 676756 h 2268484"/>
                <a:gd name="csX5" fmla="*/ 79577 w 2740645"/>
                <a:gd name="csY5" fmla="*/ 802261 h 2268484"/>
                <a:gd name="csX6" fmla="*/ 119662 w 2740645"/>
                <a:gd name="csY6" fmla="*/ 817671 h 2268484"/>
                <a:gd name="csX7" fmla="*/ 361034 w 2740645"/>
                <a:gd name="csY7" fmla="*/ 1153244 h 2268484"/>
                <a:gd name="csX8" fmla="*/ 475282 w 2740645"/>
                <a:gd name="csY8" fmla="*/ 1226557 h 2268484"/>
                <a:gd name="csX9" fmla="*/ 559974 w 2740645"/>
                <a:gd name="csY9" fmla="*/ 1335975 h 2268484"/>
                <a:gd name="csX10" fmla="*/ 541404 w 2740645"/>
                <a:gd name="csY10" fmla="*/ 1388556 h 2268484"/>
                <a:gd name="csX11" fmla="*/ 593470 w 2740645"/>
                <a:gd name="csY11" fmla="*/ 1523572 h 2268484"/>
                <a:gd name="csX12" fmla="*/ 692153 w 2740645"/>
                <a:gd name="csY12" fmla="*/ 1565966 h 2268484"/>
                <a:gd name="csX13" fmla="*/ 938167 w 2740645"/>
                <a:gd name="csY13" fmla="*/ 1909279 h 2268484"/>
                <a:gd name="csX14" fmla="*/ 1030757 w 2740645"/>
                <a:gd name="csY14" fmla="*/ 2268032 h 2268484"/>
                <a:gd name="csX15" fmla="*/ 1200172 w 2740645"/>
                <a:gd name="csY15" fmla="*/ 2248625 h 2268484"/>
                <a:gd name="csX16" fmla="*/ 1777280 w 2740645"/>
                <a:gd name="csY16" fmla="*/ 1969984 h 2268484"/>
                <a:gd name="csX17" fmla="*/ 1805778 w 2740645"/>
                <a:gd name="csY17" fmla="*/ 1888903 h 2268484"/>
                <a:gd name="csX18" fmla="*/ 1956205 w 2740645"/>
                <a:gd name="csY18" fmla="*/ 1812852 h 2268484"/>
                <a:gd name="csX19" fmla="*/ 2017910 w 2740645"/>
                <a:gd name="csY19" fmla="*/ 1816720 h 2268484"/>
                <a:gd name="csX20" fmla="*/ 2052632 w 2740645"/>
                <a:gd name="csY20" fmla="*/ 1720295 h 2268484"/>
                <a:gd name="csX21" fmla="*/ 2133615 w 2740645"/>
                <a:gd name="csY21" fmla="*/ 1703014 h 2268484"/>
                <a:gd name="csX22" fmla="*/ 2133615 w 2740645"/>
                <a:gd name="csY22" fmla="*/ 1600719 h 2268484"/>
                <a:gd name="csX23" fmla="*/ 2237779 w 2740645"/>
                <a:gd name="csY23" fmla="*/ 1581442 h 2268484"/>
                <a:gd name="csX24" fmla="*/ 2210763 w 2740645"/>
                <a:gd name="csY24" fmla="*/ 1454807 h 2268484"/>
                <a:gd name="csX25" fmla="*/ 2253222 w 2740645"/>
                <a:gd name="csY25" fmla="*/ 1418022 h 2268484"/>
                <a:gd name="csX26" fmla="*/ 2334205 w 2740645"/>
                <a:gd name="csY26" fmla="*/ 1208116 h 2268484"/>
                <a:gd name="csX27" fmla="*/ 1987057 w 2740645"/>
                <a:gd name="csY27" fmla="*/ 1019519 h 2268484"/>
                <a:gd name="csX28" fmla="*/ 1940763 w 2740645"/>
                <a:gd name="csY28" fmla="*/ 873734 h 2268484"/>
                <a:gd name="csX29" fmla="*/ 1825025 w 2740645"/>
                <a:gd name="csY29" fmla="*/ 1039958 h 2268484"/>
                <a:gd name="csX30" fmla="*/ 1639910 w 2740645"/>
                <a:gd name="csY30" fmla="*/ 1128357 h 2268484"/>
                <a:gd name="csX31" fmla="*/ 1558894 w 2740645"/>
                <a:gd name="csY31" fmla="*/ 1073454 h 2268484"/>
                <a:gd name="csX32" fmla="*/ 1543484 w 2740645"/>
                <a:gd name="csY32" fmla="*/ 901396 h 2268484"/>
                <a:gd name="csX33" fmla="*/ 1493546 w 2740645"/>
                <a:gd name="csY33" fmla="*/ 1006462 h 2268484"/>
                <a:gd name="csX34" fmla="*/ 1173156 w 2740645"/>
                <a:gd name="csY34" fmla="*/ 625109 h 2268484"/>
                <a:gd name="csX35" fmla="*/ 1250304 w 2740645"/>
                <a:gd name="csY35" fmla="*/ 505310 h 2268484"/>
                <a:gd name="csX36" fmla="*/ 1493546 w 2740645"/>
                <a:gd name="csY36" fmla="*/ 732786 h 2268484"/>
                <a:gd name="csX37" fmla="*/ 1801910 w 2740645"/>
                <a:gd name="csY37" fmla="*/ 840819 h 2268484"/>
                <a:gd name="csX38" fmla="*/ 1975484 w 2740645"/>
                <a:gd name="csY38" fmla="*/ 782950 h 2268484"/>
                <a:gd name="csX39" fmla="*/ 2041090 w 2740645"/>
                <a:gd name="csY39" fmla="*/ 901396 h 2268484"/>
                <a:gd name="csX40" fmla="*/ 2392106 w 2740645"/>
                <a:gd name="csY40" fmla="*/ 921835 h 2268484"/>
                <a:gd name="csX41" fmla="*/ 2741221 w 2740645"/>
                <a:gd name="csY41" fmla="*/ 108159 h 2268484"/>
                <a:gd name="csX42" fmla="*/ 1214325 w 2740645"/>
                <a:gd name="csY42" fmla="*/ -453 h 2268484"/>
                <a:gd name="csX43" fmla="*/ 1214325 w 2740645"/>
                <a:gd name="csY43" fmla="*/ -453 h 2268484"/>
                <a:gd name="csX44" fmla="*/ 97105 w 2740645"/>
                <a:gd name="csY44" fmla="*/ 55546 h 22684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740645" h="2268484">
                  <a:moveTo>
                    <a:pt x="97105" y="55546"/>
                  </a:moveTo>
                  <a:lnTo>
                    <a:pt x="99561" y="200491"/>
                  </a:lnTo>
                  <a:lnTo>
                    <a:pt x="575" y="532551"/>
                  </a:lnTo>
                  <a:lnTo>
                    <a:pt x="67577" y="685943"/>
                  </a:lnTo>
                  <a:lnTo>
                    <a:pt x="91182" y="676756"/>
                  </a:lnTo>
                  <a:lnTo>
                    <a:pt x="79577" y="802261"/>
                  </a:lnTo>
                  <a:lnTo>
                    <a:pt x="119662" y="817671"/>
                  </a:lnTo>
                  <a:lnTo>
                    <a:pt x="361034" y="1153244"/>
                  </a:lnTo>
                  <a:lnTo>
                    <a:pt x="475282" y="1226557"/>
                  </a:lnTo>
                  <a:lnTo>
                    <a:pt x="559974" y="1335975"/>
                  </a:lnTo>
                  <a:lnTo>
                    <a:pt x="541404" y="1388556"/>
                  </a:lnTo>
                  <a:lnTo>
                    <a:pt x="593470" y="1523572"/>
                  </a:lnTo>
                  <a:lnTo>
                    <a:pt x="692153" y="1565966"/>
                  </a:lnTo>
                  <a:lnTo>
                    <a:pt x="938167" y="1909279"/>
                  </a:lnTo>
                  <a:lnTo>
                    <a:pt x="1030757" y="2268032"/>
                  </a:lnTo>
                  <a:lnTo>
                    <a:pt x="1200172" y="2248625"/>
                  </a:lnTo>
                  <a:lnTo>
                    <a:pt x="1777280" y="1969984"/>
                  </a:lnTo>
                  <a:lnTo>
                    <a:pt x="1805778" y="1888903"/>
                  </a:lnTo>
                  <a:lnTo>
                    <a:pt x="1956205" y="1812852"/>
                  </a:lnTo>
                  <a:lnTo>
                    <a:pt x="2017910" y="1816720"/>
                  </a:lnTo>
                  <a:lnTo>
                    <a:pt x="2052632" y="1720295"/>
                  </a:lnTo>
                  <a:lnTo>
                    <a:pt x="2133615" y="1703014"/>
                  </a:lnTo>
                  <a:lnTo>
                    <a:pt x="2133615" y="1600719"/>
                  </a:lnTo>
                  <a:lnTo>
                    <a:pt x="2237779" y="1581442"/>
                  </a:lnTo>
                  <a:lnTo>
                    <a:pt x="2210763" y="1454807"/>
                  </a:lnTo>
                  <a:lnTo>
                    <a:pt x="2253222" y="1418022"/>
                  </a:lnTo>
                  <a:lnTo>
                    <a:pt x="2334205" y="1208116"/>
                  </a:lnTo>
                  <a:lnTo>
                    <a:pt x="1987057" y="1019519"/>
                  </a:lnTo>
                  <a:lnTo>
                    <a:pt x="1940763" y="873734"/>
                  </a:lnTo>
                  <a:lnTo>
                    <a:pt x="1825025" y="1039958"/>
                  </a:lnTo>
                  <a:lnTo>
                    <a:pt x="1639910" y="1128357"/>
                  </a:lnTo>
                  <a:lnTo>
                    <a:pt x="1558894" y="1073454"/>
                  </a:lnTo>
                  <a:lnTo>
                    <a:pt x="1543484" y="901396"/>
                  </a:lnTo>
                  <a:lnTo>
                    <a:pt x="1493546" y="1006462"/>
                  </a:lnTo>
                  <a:lnTo>
                    <a:pt x="1173156" y="625109"/>
                  </a:lnTo>
                  <a:lnTo>
                    <a:pt x="1250304" y="505310"/>
                  </a:lnTo>
                  <a:lnTo>
                    <a:pt x="1493546" y="732786"/>
                  </a:lnTo>
                  <a:lnTo>
                    <a:pt x="1801910" y="840819"/>
                  </a:lnTo>
                  <a:lnTo>
                    <a:pt x="1975484" y="782950"/>
                  </a:lnTo>
                  <a:lnTo>
                    <a:pt x="2041090" y="901396"/>
                  </a:lnTo>
                  <a:lnTo>
                    <a:pt x="2392106" y="921835"/>
                  </a:lnTo>
                  <a:lnTo>
                    <a:pt x="2741221" y="108159"/>
                  </a:lnTo>
                  <a:cubicBezTo>
                    <a:pt x="2348648" y="56351"/>
                    <a:pt x="1993473" y="-453"/>
                    <a:pt x="1214325" y="-453"/>
                  </a:cubicBezTo>
                  <a:lnTo>
                    <a:pt x="1214325" y="-453"/>
                  </a:lnTo>
                  <a:cubicBezTo>
                    <a:pt x="702663" y="-453"/>
                    <a:pt x="373762" y="24047"/>
                    <a:pt x="97105" y="55546"/>
                  </a:cubicBezTo>
                </a:path>
              </a:pathLst>
            </a:custGeom>
            <a:gradFill>
              <a:gsLst>
                <a:gs pos="20890">
                  <a:srgbClr val="D0C9BD"/>
                </a:gs>
                <a:gs pos="74082">
                  <a:srgbClr val="F1EEE9"/>
                </a:gs>
                <a:gs pos="88098">
                  <a:srgbClr val="FFFFFF"/>
                </a:gs>
                <a:gs pos="100000">
                  <a:srgbClr val="FFFFFF"/>
                </a:gs>
              </a:gsLst>
              <a:lin ang="16151964" scaled="1"/>
            </a:gradFill>
            <a:ln w="12590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5" name="Voľný tvar: obrazec 44">
              <a:extLst>
                <a:ext uri="{FF2B5EF4-FFF2-40B4-BE49-F238E27FC236}">
                  <a16:creationId xmlns:a16="http://schemas.microsoft.com/office/drawing/2014/main" id="{FC5ACA15-3772-EA7B-4802-3FDFFA30F0E2}"/>
                </a:ext>
              </a:extLst>
            </p:cNvPr>
            <p:cNvSpPr/>
            <p:nvPr/>
          </p:nvSpPr>
          <p:spPr>
            <a:xfrm flipV="1">
              <a:off x="5130095" y="3035857"/>
              <a:ext cx="1844161" cy="1830365"/>
            </a:xfrm>
            <a:custGeom>
              <a:avLst/>
              <a:gdLst>
                <a:gd name="csX0" fmla="*/ 1786237 w 1844161"/>
                <a:gd name="csY0" fmla="*/ 509482 h 1830365"/>
                <a:gd name="csX1" fmla="*/ 1750079 w 1844161"/>
                <a:gd name="csY1" fmla="*/ 606845 h 1830365"/>
                <a:gd name="csX2" fmla="*/ 1670127 w 1844161"/>
                <a:gd name="csY2" fmla="*/ 686393 h 1830365"/>
                <a:gd name="csX3" fmla="*/ 1688887 w 1844161"/>
                <a:gd name="csY3" fmla="*/ 748706 h 1830365"/>
                <a:gd name="csX4" fmla="*/ 1666625 w 1844161"/>
                <a:gd name="csY4" fmla="*/ 879455 h 1830365"/>
                <a:gd name="csX5" fmla="*/ 1644363 w 1844161"/>
                <a:gd name="csY5" fmla="*/ 1010192 h 1830365"/>
                <a:gd name="csX6" fmla="*/ 1619342 w 1844161"/>
                <a:gd name="csY6" fmla="*/ 1079737 h 1830365"/>
                <a:gd name="csX7" fmla="*/ 1638807 w 1844161"/>
                <a:gd name="csY7" fmla="*/ 1090862 h 1830365"/>
                <a:gd name="csX8" fmla="*/ 1641591 w 1844161"/>
                <a:gd name="csY8" fmla="*/ 1146510 h 1830365"/>
                <a:gd name="csX9" fmla="*/ 1691658 w 1844161"/>
                <a:gd name="csY9" fmla="*/ 1185440 h 1830365"/>
                <a:gd name="csX10" fmla="*/ 1725045 w 1844161"/>
                <a:gd name="csY10" fmla="*/ 1394465 h 1830365"/>
                <a:gd name="csX11" fmla="*/ 1783453 w 1844161"/>
                <a:gd name="csY11" fmla="*/ 1436621 h 1830365"/>
                <a:gd name="csX12" fmla="*/ 1844657 w 1844161"/>
                <a:gd name="csY12" fmla="*/ 1527596 h 1830365"/>
                <a:gd name="csX13" fmla="*/ 1802930 w 1844161"/>
                <a:gd name="csY13" fmla="*/ 1558198 h 1830365"/>
                <a:gd name="csX14" fmla="*/ 1802930 w 1844161"/>
                <a:gd name="csY14" fmla="*/ 1663901 h 1830365"/>
                <a:gd name="csX15" fmla="*/ 1702783 w 1844161"/>
                <a:gd name="csY15" fmla="*/ 1755696 h 1830365"/>
                <a:gd name="csX16" fmla="*/ 1674965 w 1844161"/>
                <a:gd name="csY16" fmla="*/ 1772389 h 1830365"/>
                <a:gd name="csX17" fmla="*/ 1649931 w 1844161"/>
                <a:gd name="csY17" fmla="*/ 1739002 h 1830365"/>
                <a:gd name="csX18" fmla="*/ 1605433 w 1844161"/>
                <a:gd name="csY18" fmla="*/ 1755696 h 1830365"/>
                <a:gd name="csX19" fmla="*/ 1563706 w 1844161"/>
                <a:gd name="csY19" fmla="*/ 1730662 h 1830365"/>
                <a:gd name="csX20" fmla="*/ 1469127 w 1844161"/>
                <a:gd name="csY20" fmla="*/ 1814116 h 1830365"/>
                <a:gd name="csX21" fmla="*/ 1279970 w 1844161"/>
                <a:gd name="csY21" fmla="*/ 1830796 h 1830365"/>
                <a:gd name="csX22" fmla="*/ 1279970 w 1844161"/>
                <a:gd name="csY22" fmla="*/ 1805775 h 1830365"/>
                <a:gd name="csX23" fmla="*/ 1193732 w 1844161"/>
                <a:gd name="csY23" fmla="*/ 1805775 h 1830365"/>
                <a:gd name="csX24" fmla="*/ 1079676 w 1844161"/>
                <a:gd name="csY24" fmla="*/ 1764036 h 1830365"/>
                <a:gd name="csX25" fmla="*/ 1037949 w 1844161"/>
                <a:gd name="csY25" fmla="*/ 1777945 h 1830365"/>
                <a:gd name="csX26" fmla="*/ 987882 w 1844161"/>
                <a:gd name="csY26" fmla="*/ 1711184 h 1830365"/>
                <a:gd name="csX27" fmla="*/ 823759 w 1844161"/>
                <a:gd name="csY27" fmla="*/ 1747355 h 1830365"/>
                <a:gd name="csX28" fmla="*/ 723624 w 1844161"/>
                <a:gd name="csY28" fmla="*/ 1805775 h 1830365"/>
                <a:gd name="csX29" fmla="*/ 629046 w 1844161"/>
                <a:gd name="csY29" fmla="*/ 1719537 h 1830365"/>
                <a:gd name="csX30" fmla="*/ 629046 w 1844161"/>
                <a:gd name="csY30" fmla="*/ 1613834 h 1830365"/>
                <a:gd name="csX31" fmla="*/ 576194 w 1844161"/>
                <a:gd name="csY31" fmla="*/ 1527596 h 1830365"/>
                <a:gd name="csX32" fmla="*/ 540023 w 1844161"/>
                <a:gd name="csY32" fmla="*/ 1246645 h 1830365"/>
                <a:gd name="csX33" fmla="*/ 398162 w 1844161"/>
                <a:gd name="csY33" fmla="*/ 1093646 h 1830365"/>
                <a:gd name="csX34" fmla="*/ 398162 w 1844161"/>
                <a:gd name="csY34" fmla="*/ 990727 h 1830365"/>
                <a:gd name="csX35" fmla="*/ 371440 w 1844161"/>
                <a:gd name="csY35" fmla="*/ 929523 h 1830365"/>
                <a:gd name="csX36" fmla="*/ 256288 w 1844161"/>
                <a:gd name="csY36" fmla="*/ 847430 h 1830365"/>
                <a:gd name="csX37" fmla="*/ 228470 w 1844161"/>
                <a:gd name="csY37" fmla="*/ 847430 h 1830365"/>
                <a:gd name="csX38" fmla="*/ 228470 w 1844161"/>
                <a:gd name="csY38" fmla="*/ 896136 h 1830365"/>
                <a:gd name="csX39" fmla="*/ 150584 w 1844161"/>
                <a:gd name="csY39" fmla="*/ 882240 h 1830365"/>
                <a:gd name="csX40" fmla="*/ 150584 w 1844161"/>
                <a:gd name="csY40" fmla="*/ 840475 h 1830365"/>
                <a:gd name="csX41" fmla="*/ 111642 w 1844161"/>
                <a:gd name="csY41" fmla="*/ 840475 h 1830365"/>
                <a:gd name="csX42" fmla="*/ 87515 w 1844161"/>
                <a:gd name="csY42" fmla="*/ 863102 h 1830365"/>
                <a:gd name="csX43" fmla="*/ 86079 w 1844161"/>
                <a:gd name="csY43" fmla="*/ 859486 h 1830365"/>
                <a:gd name="csX44" fmla="*/ 34865 w 1844161"/>
                <a:gd name="csY44" fmla="*/ 818125 h 1830365"/>
                <a:gd name="csX45" fmla="*/ 44718 w 1844161"/>
                <a:gd name="csY45" fmla="*/ 802364 h 1830365"/>
                <a:gd name="csX46" fmla="*/ 36843 w 1844161"/>
                <a:gd name="csY46" fmla="*/ 759037 h 1830365"/>
                <a:gd name="csX47" fmla="*/ 496 w 1844161"/>
                <a:gd name="csY47" fmla="*/ 753292 h 1830365"/>
                <a:gd name="csX48" fmla="*/ 3356 w 1844161"/>
                <a:gd name="csY48" fmla="*/ 743276 h 1830365"/>
                <a:gd name="csX49" fmla="*/ 34865 w 1844161"/>
                <a:gd name="csY49" fmla="*/ 722274 h 1830365"/>
                <a:gd name="csX50" fmla="*/ 33190 w 1844161"/>
                <a:gd name="csY50" fmla="*/ 720586 h 1830365"/>
                <a:gd name="csX51" fmla="*/ 67131 w 1844161"/>
                <a:gd name="csY51" fmla="*/ 723685 h 1830365"/>
                <a:gd name="csX52" fmla="*/ 75471 w 1844161"/>
                <a:gd name="csY52" fmla="*/ 743150 h 1830365"/>
                <a:gd name="csX53" fmla="*/ 423107 w 1844161"/>
                <a:gd name="csY53" fmla="*/ 734810 h 1830365"/>
                <a:gd name="csX54" fmla="*/ 445445 w 1844161"/>
                <a:gd name="csY54" fmla="*/ 706979 h 1830365"/>
                <a:gd name="csX55" fmla="*/ 453797 w 1844161"/>
                <a:gd name="csY55" fmla="*/ 656912 h 1830365"/>
                <a:gd name="csX56" fmla="*/ 470478 w 1844161"/>
                <a:gd name="csY56" fmla="*/ 637447 h 1830365"/>
                <a:gd name="csX57" fmla="*/ 462138 w 1844161"/>
                <a:gd name="csY57" fmla="*/ 617982 h 1830365"/>
                <a:gd name="csX58" fmla="*/ 526114 w 1844161"/>
                <a:gd name="csY58" fmla="*/ 531731 h 1830365"/>
                <a:gd name="csX59" fmla="*/ 690238 w 1844161"/>
                <a:gd name="csY59" fmla="*/ 545640 h 1830365"/>
                <a:gd name="csX60" fmla="*/ 715271 w 1844161"/>
                <a:gd name="csY60" fmla="*/ 631878 h 1830365"/>
                <a:gd name="csX61" fmla="*/ 823759 w 1844161"/>
                <a:gd name="csY61" fmla="*/ 643003 h 1830365"/>
                <a:gd name="csX62" fmla="*/ 809850 w 1844161"/>
                <a:gd name="csY62" fmla="*/ 609629 h 1830365"/>
                <a:gd name="csX63" fmla="*/ 929474 w 1844161"/>
                <a:gd name="csY63" fmla="*/ 606845 h 1830365"/>
                <a:gd name="csX64" fmla="*/ 926677 w 1844161"/>
                <a:gd name="csY64" fmla="*/ 553993 h 1830365"/>
                <a:gd name="csX65" fmla="*/ 937802 w 1844161"/>
                <a:gd name="csY65" fmla="*/ 492788 h 1830365"/>
                <a:gd name="csX66" fmla="*/ 929474 w 1844161"/>
                <a:gd name="csY66" fmla="*/ 398210 h 1830365"/>
                <a:gd name="csX67" fmla="*/ 965633 w 1844161"/>
                <a:gd name="csY67" fmla="*/ 342574 h 1830365"/>
                <a:gd name="csX68" fmla="*/ 971201 w 1844161"/>
                <a:gd name="csY68" fmla="*/ 264689 h 1830365"/>
                <a:gd name="csX69" fmla="*/ 960077 w 1844161"/>
                <a:gd name="csY69" fmla="*/ 250780 h 1830365"/>
                <a:gd name="csX70" fmla="*/ 968404 w 1844161"/>
                <a:gd name="csY70" fmla="*/ 231302 h 1830365"/>
                <a:gd name="csX71" fmla="*/ 1143665 w 1844161"/>
                <a:gd name="csY71" fmla="*/ 259133 h 1830365"/>
                <a:gd name="csX72" fmla="*/ 1165914 w 1844161"/>
                <a:gd name="csY72" fmla="*/ 239655 h 1830365"/>
                <a:gd name="csX73" fmla="*/ 1174267 w 1844161"/>
                <a:gd name="csY73" fmla="*/ 206281 h 1830365"/>
                <a:gd name="csX74" fmla="*/ 1263277 w 1844161"/>
                <a:gd name="csY74" fmla="*/ 222962 h 1830365"/>
                <a:gd name="csX75" fmla="*/ 1257721 w 1844161"/>
                <a:gd name="csY75" fmla="*/ 184019 h 1830365"/>
                <a:gd name="csX76" fmla="*/ 1410707 w 1844161"/>
                <a:gd name="csY76" fmla="*/ 145077 h 1830365"/>
                <a:gd name="csX77" fmla="*/ 1435753 w 1844161"/>
                <a:gd name="csY77" fmla="*/ 186804 h 1830365"/>
                <a:gd name="csX78" fmla="*/ 1474683 w 1844161"/>
                <a:gd name="csY78" fmla="*/ 120043 h 1830365"/>
                <a:gd name="csX79" fmla="*/ 1549784 w 1844161"/>
                <a:gd name="csY79" fmla="*/ 92225 h 1830365"/>
                <a:gd name="csX80" fmla="*/ 1605433 w 1844161"/>
                <a:gd name="csY80" fmla="*/ 431 h 1830365"/>
                <a:gd name="csX81" fmla="*/ 1674965 w 1844161"/>
                <a:gd name="csY81" fmla="*/ 431 h 1830365"/>
                <a:gd name="csX82" fmla="*/ 1677749 w 1844161"/>
                <a:gd name="csY82" fmla="*/ 106134 h 1830365"/>
                <a:gd name="csX83" fmla="*/ 1641591 w 1844161"/>
                <a:gd name="csY83" fmla="*/ 106134 h 1830365"/>
                <a:gd name="csX84" fmla="*/ 1610989 w 1844161"/>
                <a:gd name="csY84" fmla="*/ 106134 h 1830365"/>
                <a:gd name="csX85" fmla="*/ 1552581 w 1844161"/>
                <a:gd name="csY85" fmla="*/ 189575 h 1830365"/>
                <a:gd name="csX86" fmla="*/ 1580387 w 1844161"/>
                <a:gd name="csY86" fmla="*/ 259133 h 1830365"/>
                <a:gd name="csX87" fmla="*/ 1577615 w 1844161"/>
                <a:gd name="csY87" fmla="*/ 359267 h 1830365"/>
                <a:gd name="csX88" fmla="*/ 1566478 w 1844161"/>
                <a:gd name="csY88" fmla="*/ 412132 h 1830365"/>
                <a:gd name="csX89" fmla="*/ 1616558 w 1844161"/>
                <a:gd name="csY89" fmla="*/ 484448 h 183036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844161" h="1830365">
                  <a:moveTo>
                    <a:pt x="1786237" y="509482"/>
                  </a:moveTo>
                  <a:lnTo>
                    <a:pt x="1750079" y="606845"/>
                  </a:lnTo>
                  <a:lnTo>
                    <a:pt x="1670127" y="686393"/>
                  </a:lnTo>
                  <a:lnTo>
                    <a:pt x="1688887" y="748706"/>
                  </a:lnTo>
                  <a:lnTo>
                    <a:pt x="1666625" y="879455"/>
                  </a:lnTo>
                  <a:lnTo>
                    <a:pt x="1644363" y="1010192"/>
                  </a:lnTo>
                  <a:lnTo>
                    <a:pt x="1619342" y="1079737"/>
                  </a:lnTo>
                  <a:lnTo>
                    <a:pt x="1638807" y="1090862"/>
                  </a:lnTo>
                  <a:lnTo>
                    <a:pt x="1641591" y="1146510"/>
                  </a:lnTo>
                  <a:lnTo>
                    <a:pt x="1691658" y="1185440"/>
                  </a:lnTo>
                  <a:lnTo>
                    <a:pt x="1725045" y="1394465"/>
                  </a:lnTo>
                  <a:lnTo>
                    <a:pt x="1783453" y="1436621"/>
                  </a:lnTo>
                  <a:lnTo>
                    <a:pt x="1844657" y="1527596"/>
                  </a:lnTo>
                  <a:lnTo>
                    <a:pt x="1802930" y="1558198"/>
                  </a:lnTo>
                  <a:lnTo>
                    <a:pt x="1802930" y="1663901"/>
                  </a:lnTo>
                  <a:lnTo>
                    <a:pt x="1702783" y="1755696"/>
                  </a:lnTo>
                  <a:lnTo>
                    <a:pt x="1674965" y="1772389"/>
                  </a:lnTo>
                  <a:lnTo>
                    <a:pt x="1649931" y="1739002"/>
                  </a:lnTo>
                  <a:lnTo>
                    <a:pt x="1605433" y="1755696"/>
                  </a:lnTo>
                  <a:lnTo>
                    <a:pt x="1563706" y="1730662"/>
                  </a:lnTo>
                  <a:lnTo>
                    <a:pt x="1469127" y="1814116"/>
                  </a:lnTo>
                  <a:lnTo>
                    <a:pt x="1279970" y="1830796"/>
                  </a:lnTo>
                  <a:lnTo>
                    <a:pt x="1279970" y="1805775"/>
                  </a:lnTo>
                  <a:lnTo>
                    <a:pt x="1193732" y="1805775"/>
                  </a:lnTo>
                  <a:lnTo>
                    <a:pt x="1079676" y="1764036"/>
                  </a:lnTo>
                  <a:lnTo>
                    <a:pt x="1037949" y="1777945"/>
                  </a:lnTo>
                  <a:lnTo>
                    <a:pt x="987882" y="1711184"/>
                  </a:lnTo>
                  <a:lnTo>
                    <a:pt x="823759" y="1747355"/>
                  </a:lnTo>
                  <a:lnTo>
                    <a:pt x="723624" y="1805775"/>
                  </a:lnTo>
                  <a:lnTo>
                    <a:pt x="629046" y="1719537"/>
                  </a:lnTo>
                  <a:lnTo>
                    <a:pt x="629046" y="1613834"/>
                  </a:lnTo>
                  <a:lnTo>
                    <a:pt x="576194" y="1527596"/>
                  </a:lnTo>
                  <a:lnTo>
                    <a:pt x="540023" y="1246645"/>
                  </a:lnTo>
                  <a:lnTo>
                    <a:pt x="398162" y="1093646"/>
                  </a:lnTo>
                  <a:lnTo>
                    <a:pt x="398162" y="990727"/>
                  </a:lnTo>
                  <a:lnTo>
                    <a:pt x="371440" y="929523"/>
                  </a:lnTo>
                  <a:lnTo>
                    <a:pt x="256288" y="847430"/>
                  </a:lnTo>
                  <a:lnTo>
                    <a:pt x="228470" y="847430"/>
                  </a:lnTo>
                  <a:lnTo>
                    <a:pt x="228470" y="896136"/>
                  </a:lnTo>
                  <a:cubicBezTo>
                    <a:pt x="228470" y="896136"/>
                    <a:pt x="172834" y="879455"/>
                    <a:pt x="150584" y="882240"/>
                  </a:cubicBezTo>
                  <a:cubicBezTo>
                    <a:pt x="128335" y="885011"/>
                    <a:pt x="150584" y="840475"/>
                    <a:pt x="150584" y="840475"/>
                  </a:cubicBezTo>
                  <a:lnTo>
                    <a:pt x="111642" y="840475"/>
                  </a:lnTo>
                  <a:lnTo>
                    <a:pt x="87515" y="863102"/>
                  </a:lnTo>
                  <a:lnTo>
                    <a:pt x="86079" y="859486"/>
                  </a:lnTo>
                  <a:lnTo>
                    <a:pt x="34865" y="818125"/>
                  </a:lnTo>
                  <a:lnTo>
                    <a:pt x="44718" y="802364"/>
                  </a:lnTo>
                  <a:lnTo>
                    <a:pt x="36843" y="759037"/>
                  </a:lnTo>
                  <a:lnTo>
                    <a:pt x="496" y="753292"/>
                  </a:lnTo>
                  <a:lnTo>
                    <a:pt x="3356" y="743276"/>
                  </a:lnTo>
                  <a:lnTo>
                    <a:pt x="34865" y="722274"/>
                  </a:lnTo>
                  <a:lnTo>
                    <a:pt x="33190" y="720586"/>
                  </a:lnTo>
                  <a:lnTo>
                    <a:pt x="67131" y="723685"/>
                  </a:lnTo>
                  <a:lnTo>
                    <a:pt x="75471" y="743150"/>
                  </a:lnTo>
                  <a:lnTo>
                    <a:pt x="423107" y="734810"/>
                  </a:lnTo>
                  <a:lnTo>
                    <a:pt x="445445" y="706979"/>
                  </a:lnTo>
                  <a:lnTo>
                    <a:pt x="453797" y="656912"/>
                  </a:lnTo>
                  <a:lnTo>
                    <a:pt x="470478" y="637447"/>
                  </a:lnTo>
                  <a:lnTo>
                    <a:pt x="462138" y="617982"/>
                  </a:lnTo>
                  <a:lnTo>
                    <a:pt x="526114" y="531731"/>
                  </a:lnTo>
                  <a:lnTo>
                    <a:pt x="690238" y="545640"/>
                  </a:lnTo>
                  <a:lnTo>
                    <a:pt x="715271" y="631878"/>
                  </a:lnTo>
                  <a:lnTo>
                    <a:pt x="823759" y="643003"/>
                  </a:lnTo>
                  <a:lnTo>
                    <a:pt x="809850" y="609629"/>
                  </a:lnTo>
                  <a:lnTo>
                    <a:pt x="929474" y="606845"/>
                  </a:lnTo>
                  <a:lnTo>
                    <a:pt x="926677" y="553993"/>
                  </a:lnTo>
                  <a:lnTo>
                    <a:pt x="937802" y="492788"/>
                  </a:lnTo>
                  <a:lnTo>
                    <a:pt x="929474" y="398210"/>
                  </a:lnTo>
                  <a:lnTo>
                    <a:pt x="965633" y="342574"/>
                  </a:lnTo>
                  <a:lnTo>
                    <a:pt x="971201" y="264689"/>
                  </a:lnTo>
                  <a:lnTo>
                    <a:pt x="960077" y="250780"/>
                  </a:lnTo>
                  <a:lnTo>
                    <a:pt x="968404" y="231302"/>
                  </a:lnTo>
                  <a:lnTo>
                    <a:pt x="1143665" y="259133"/>
                  </a:lnTo>
                  <a:lnTo>
                    <a:pt x="1165914" y="239655"/>
                  </a:lnTo>
                  <a:lnTo>
                    <a:pt x="1174267" y="206281"/>
                  </a:lnTo>
                  <a:lnTo>
                    <a:pt x="1263277" y="222962"/>
                  </a:lnTo>
                  <a:lnTo>
                    <a:pt x="1257721" y="184019"/>
                  </a:lnTo>
                  <a:cubicBezTo>
                    <a:pt x="1257721" y="184019"/>
                    <a:pt x="1377321" y="145077"/>
                    <a:pt x="1410707" y="145077"/>
                  </a:cubicBezTo>
                  <a:cubicBezTo>
                    <a:pt x="1444094" y="145077"/>
                    <a:pt x="1435753" y="186804"/>
                    <a:pt x="1435753" y="186804"/>
                  </a:cubicBezTo>
                  <a:lnTo>
                    <a:pt x="1474683" y="120043"/>
                  </a:lnTo>
                  <a:lnTo>
                    <a:pt x="1549784" y="92225"/>
                  </a:lnTo>
                  <a:lnTo>
                    <a:pt x="1605433" y="431"/>
                  </a:lnTo>
                  <a:lnTo>
                    <a:pt x="1674965" y="431"/>
                  </a:lnTo>
                  <a:lnTo>
                    <a:pt x="1677749" y="106134"/>
                  </a:lnTo>
                  <a:lnTo>
                    <a:pt x="1641591" y="106134"/>
                  </a:lnTo>
                  <a:lnTo>
                    <a:pt x="1610989" y="106134"/>
                  </a:lnTo>
                  <a:cubicBezTo>
                    <a:pt x="1610989" y="106134"/>
                    <a:pt x="1569262" y="161770"/>
                    <a:pt x="1552581" y="189575"/>
                  </a:cubicBezTo>
                  <a:cubicBezTo>
                    <a:pt x="1535888" y="217406"/>
                    <a:pt x="1580387" y="259133"/>
                    <a:pt x="1580387" y="259133"/>
                  </a:cubicBezTo>
                  <a:lnTo>
                    <a:pt x="1577615" y="359267"/>
                  </a:lnTo>
                  <a:lnTo>
                    <a:pt x="1566478" y="412132"/>
                  </a:lnTo>
                  <a:lnTo>
                    <a:pt x="1616558" y="484448"/>
                  </a:lnTo>
                  <a:close/>
                </a:path>
              </a:pathLst>
            </a:custGeom>
            <a:solidFill>
              <a:srgbClr val="EC9A0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6" name="Voľný tvar: obrazec 45">
              <a:extLst>
                <a:ext uri="{FF2B5EF4-FFF2-40B4-BE49-F238E27FC236}">
                  <a16:creationId xmlns:a16="http://schemas.microsoft.com/office/drawing/2014/main" id="{96D806DF-A9D9-1F36-000F-62C779ACA4D3}"/>
                </a:ext>
              </a:extLst>
            </p:cNvPr>
            <p:cNvSpPr/>
            <p:nvPr/>
          </p:nvSpPr>
          <p:spPr>
            <a:xfrm flipV="1">
              <a:off x="624650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83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83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solidFill>
              <a:srgbClr val="EC9A0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7" name="Voľný tvar: obrazec 46">
              <a:extLst>
                <a:ext uri="{FF2B5EF4-FFF2-40B4-BE49-F238E27FC236}">
                  <a16:creationId xmlns:a16="http://schemas.microsoft.com/office/drawing/2014/main" id="{D4CA70D8-28DC-76D1-A4A5-A140639E238E}"/>
                </a:ext>
              </a:extLst>
            </p:cNvPr>
            <p:cNvSpPr/>
            <p:nvPr/>
          </p:nvSpPr>
          <p:spPr>
            <a:xfrm flipV="1">
              <a:off x="7122594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93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19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79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69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93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19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79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69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solidFill>
              <a:srgbClr val="EC9A0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8" name="Voľný tvar: obrazec 47">
              <a:extLst>
                <a:ext uri="{FF2B5EF4-FFF2-40B4-BE49-F238E27FC236}">
                  <a16:creationId xmlns:a16="http://schemas.microsoft.com/office/drawing/2014/main" id="{591CF4D2-1516-2021-74F1-0D24A2A081D8}"/>
                </a:ext>
              </a:extLst>
            </p:cNvPr>
            <p:cNvSpPr/>
            <p:nvPr/>
          </p:nvSpPr>
          <p:spPr>
            <a:xfrm flipV="1">
              <a:off x="7420464" y="1785922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008390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49" name="Voľný tvar: obrazec 48">
              <a:extLst>
                <a:ext uri="{FF2B5EF4-FFF2-40B4-BE49-F238E27FC236}">
                  <a16:creationId xmlns:a16="http://schemas.microsoft.com/office/drawing/2014/main" id="{CD5A0238-B35E-C222-E4A3-23D341050C82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110 w 1030435"/>
                <a:gd name="csY5" fmla="*/ 798843 h 1063406"/>
                <a:gd name="csX6" fmla="*/ 798110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91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77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110" y="798843"/>
                  </a:lnTo>
                  <a:lnTo>
                    <a:pt x="798110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91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77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404C98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0" name="Voľný tvar: obrazec 49">
              <a:extLst>
                <a:ext uri="{FF2B5EF4-FFF2-40B4-BE49-F238E27FC236}">
                  <a16:creationId xmlns:a16="http://schemas.microsoft.com/office/drawing/2014/main" id="{26E223B2-E6E5-9F27-D6EA-D90D3785114D}"/>
                </a:ext>
              </a:extLst>
            </p:cNvPr>
            <p:cNvSpPr/>
            <p:nvPr/>
          </p:nvSpPr>
          <p:spPr>
            <a:xfrm flipV="1">
              <a:off x="5109490" y="3035858"/>
              <a:ext cx="1864772" cy="1830378"/>
            </a:xfrm>
            <a:custGeom>
              <a:avLst/>
              <a:gdLst>
                <a:gd name="csX0" fmla="*/ 95959 w 1864772"/>
                <a:gd name="csY0" fmla="*/ 743181 h 1830378"/>
                <a:gd name="csX1" fmla="*/ 443582 w 1864772"/>
                <a:gd name="csY1" fmla="*/ 734816 h 1830378"/>
                <a:gd name="csX2" fmla="*/ 465945 w 1864772"/>
                <a:gd name="csY2" fmla="*/ 707010 h 1830378"/>
                <a:gd name="csX3" fmla="*/ 474273 w 1864772"/>
                <a:gd name="csY3" fmla="*/ 656943 h 1830378"/>
                <a:gd name="csX4" fmla="*/ 490953 w 1864772"/>
                <a:gd name="csY4" fmla="*/ 637478 h 1830378"/>
                <a:gd name="csX5" fmla="*/ 482613 w 1864772"/>
                <a:gd name="csY5" fmla="*/ 618000 h 1830378"/>
                <a:gd name="csX6" fmla="*/ 546602 w 1864772"/>
                <a:gd name="csY6" fmla="*/ 531762 h 1830378"/>
                <a:gd name="csX7" fmla="*/ 710713 w 1864772"/>
                <a:gd name="csY7" fmla="*/ 545684 h 1830378"/>
                <a:gd name="csX8" fmla="*/ 735759 w 1864772"/>
                <a:gd name="csY8" fmla="*/ 631909 h 1830378"/>
                <a:gd name="csX9" fmla="*/ 844234 w 1864772"/>
                <a:gd name="csY9" fmla="*/ 643034 h 1830378"/>
                <a:gd name="csX10" fmla="*/ 830337 w 1864772"/>
                <a:gd name="csY10" fmla="*/ 609660 h 1830378"/>
                <a:gd name="csX11" fmla="*/ 949950 w 1864772"/>
                <a:gd name="csY11" fmla="*/ 606876 h 1830378"/>
                <a:gd name="csX12" fmla="*/ 947165 w 1864772"/>
                <a:gd name="csY12" fmla="*/ 554024 h 1830378"/>
                <a:gd name="csX13" fmla="*/ 958290 w 1864772"/>
                <a:gd name="csY13" fmla="*/ 492832 h 1830378"/>
                <a:gd name="csX14" fmla="*/ 949950 w 1864772"/>
                <a:gd name="csY14" fmla="*/ 398241 h 1830378"/>
                <a:gd name="csX15" fmla="*/ 986108 w 1864772"/>
                <a:gd name="csY15" fmla="*/ 342605 h 1830378"/>
                <a:gd name="csX16" fmla="*/ 991677 w 1864772"/>
                <a:gd name="csY16" fmla="*/ 264720 h 1830378"/>
                <a:gd name="csX17" fmla="*/ 980552 w 1864772"/>
                <a:gd name="csY17" fmla="*/ 250811 h 1830378"/>
                <a:gd name="csX18" fmla="*/ 988892 w 1864772"/>
                <a:gd name="csY18" fmla="*/ 231333 h 1830378"/>
                <a:gd name="csX19" fmla="*/ 1164140 w 1864772"/>
                <a:gd name="csY19" fmla="*/ 259151 h 1830378"/>
                <a:gd name="csX20" fmla="*/ 1186390 w 1864772"/>
                <a:gd name="csY20" fmla="*/ 239686 h 1830378"/>
                <a:gd name="csX21" fmla="*/ 1194742 w 1864772"/>
                <a:gd name="csY21" fmla="*/ 206300 h 1830378"/>
                <a:gd name="csX22" fmla="*/ 1283752 w 1864772"/>
                <a:gd name="csY22" fmla="*/ 222993 h 1830378"/>
                <a:gd name="csX23" fmla="*/ 1278184 w 1864772"/>
                <a:gd name="csY23" fmla="*/ 184050 h 1830378"/>
                <a:gd name="csX24" fmla="*/ 1431183 w 1864772"/>
                <a:gd name="csY24" fmla="*/ 145108 h 1830378"/>
                <a:gd name="csX25" fmla="*/ 1456229 w 1864772"/>
                <a:gd name="csY25" fmla="*/ 186835 h 1830378"/>
                <a:gd name="csX26" fmla="*/ 1495159 w 1864772"/>
                <a:gd name="csY26" fmla="*/ 120074 h 1830378"/>
                <a:gd name="csX27" fmla="*/ 1570272 w 1864772"/>
                <a:gd name="csY27" fmla="*/ 92256 h 1830378"/>
                <a:gd name="csX28" fmla="*/ 1625908 w 1864772"/>
                <a:gd name="csY28" fmla="*/ 450 h 1830378"/>
                <a:gd name="csX29" fmla="*/ 1695440 w 1864772"/>
                <a:gd name="csY29" fmla="*/ 450 h 1830378"/>
                <a:gd name="csX30" fmla="*/ 1698237 w 1864772"/>
                <a:gd name="csY30" fmla="*/ 106153 h 1830378"/>
                <a:gd name="csX31" fmla="*/ 1662066 w 1864772"/>
                <a:gd name="csY31" fmla="*/ 106153 h 1830378"/>
                <a:gd name="csX32" fmla="*/ 1631464 w 1864772"/>
                <a:gd name="csY32" fmla="*/ 106153 h 1830378"/>
                <a:gd name="csX33" fmla="*/ 1573056 w 1864772"/>
                <a:gd name="csY33" fmla="*/ 189607 h 1830378"/>
                <a:gd name="csX34" fmla="*/ 1600862 w 1864772"/>
                <a:gd name="csY34" fmla="*/ 259151 h 1830378"/>
                <a:gd name="csX35" fmla="*/ 1598090 w 1864772"/>
                <a:gd name="csY35" fmla="*/ 359299 h 1830378"/>
                <a:gd name="csX36" fmla="*/ 1586953 w 1864772"/>
                <a:gd name="csY36" fmla="*/ 412150 h 1830378"/>
                <a:gd name="csX37" fmla="*/ 1637033 w 1864772"/>
                <a:gd name="csY37" fmla="*/ 484479 h 1830378"/>
                <a:gd name="csX38" fmla="*/ 1806712 w 1864772"/>
                <a:gd name="csY38" fmla="*/ 509513 h 1830378"/>
                <a:gd name="csX39" fmla="*/ 1770567 w 1864772"/>
                <a:gd name="csY39" fmla="*/ 606876 h 1830378"/>
                <a:gd name="csX40" fmla="*/ 1690602 w 1864772"/>
                <a:gd name="csY40" fmla="*/ 686424 h 1830378"/>
                <a:gd name="csX41" fmla="*/ 1709362 w 1864772"/>
                <a:gd name="csY41" fmla="*/ 748750 h 1830378"/>
                <a:gd name="csX42" fmla="*/ 1687113 w 1864772"/>
                <a:gd name="csY42" fmla="*/ 879487 h 1830378"/>
                <a:gd name="csX43" fmla="*/ 1664851 w 1864772"/>
                <a:gd name="csY43" fmla="*/ 1010236 h 1830378"/>
                <a:gd name="csX44" fmla="*/ 1639817 w 1864772"/>
                <a:gd name="csY44" fmla="*/ 1079768 h 1830378"/>
                <a:gd name="csX45" fmla="*/ 1659282 w 1864772"/>
                <a:gd name="csY45" fmla="*/ 1090893 h 1830378"/>
                <a:gd name="csX46" fmla="*/ 1662066 w 1864772"/>
                <a:gd name="csY46" fmla="*/ 1146529 h 1830378"/>
                <a:gd name="csX47" fmla="*/ 1712134 w 1864772"/>
                <a:gd name="csY47" fmla="*/ 1185471 h 1830378"/>
                <a:gd name="csX48" fmla="*/ 1745520 w 1864772"/>
                <a:gd name="csY48" fmla="*/ 1394497 h 1830378"/>
                <a:gd name="csX49" fmla="*/ 1803940 w 1864772"/>
                <a:gd name="csY49" fmla="*/ 1436652 h 1830378"/>
                <a:gd name="csX50" fmla="*/ 1865132 w 1864772"/>
                <a:gd name="csY50" fmla="*/ 1527627 h 1830378"/>
                <a:gd name="csX51" fmla="*/ 1823418 w 1864772"/>
                <a:gd name="csY51" fmla="*/ 1558217 h 1830378"/>
                <a:gd name="csX52" fmla="*/ 1823418 w 1864772"/>
                <a:gd name="csY52" fmla="*/ 1663933 h 1830378"/>
                <a:gd name="csX53" fmla="*/ 1723271 w 1864772"/>
                <a:gd name="csY53" fmla="*/ 1755727 h 1830378"/>
                <a:gd name="csX54" fmla="*/ 1695440 w 1864772"/>
                <a:gd name="csY54" fmla="*/ 1772420 h 1830378"/>
                <a:gd name="csX55" fmla="*/ 1670419 w 1864772"/>
                <a:gd name="csY55" fmla="*/ 1739033 h 1830378"/>
                <a:gd name="csX56" fmla="*/ 1625908 w 1864772"/>
                <a:gd name="csY56" fmla="*/ 1755727 h 1830378"/>
                <a:gd name="csX57" fmla="*/ 1584181 w 1864772"/>
                <a:gd name="csY57" fmla="*/ 1730693 h 1830378"/>
                <a:gd name="csX58" fmla="*/ 1489603 w 1864772"/>
                <a:gd name="csY58" fmla="*/ 1814147 h 1830378"/>
                <a:gd name="csX59" fmla="*/ 1300446 w 1864772"/>
                <a:gd name="csY59" fmla="*/ 1830828 h 1830378"/>
                <a:gd name="csX60" fmla="*/ 1300446 w 1864772"/>
                <a:gd name="csY60" fmla="*/ 1805807 h 1830378"/>
                <a:gd name="csX61" fmla="*/ 1214208 w 1864772"/>
                <a:gd name="csY61" fmla="*/ 1805807 h 1830378"/>
                <a:gd name="csX62" fmla="*/ 1100164 w 1864772"/>
                <a:gd name="csY62" fmla="*/ 1764080 h 1830378"/>
                <a:gd name="csX63" fmla="*/ 1058437 w 1864772"/>
                <a:gd name="csY63" fmla="*/ 1777976 h 1830378"/>
                <a:gd name="csX64" fmla="*/ 1008357 w 1864772"/>
                <a:gd name="csY64" fmla="*/ 1711228 h 1830378"/>
                <a:gd name="csX65" fmla="*/ 844234 w 1864772"/>
                <a:gd name="csY65" fmla="*/ 1747386 h 1830378"/>
                <a:gd name="csX66" fmla="*/ 744099 w 1864772"/>
                <a:gd name="csY66" fmla="*/ 1805807 h 1830378"/>
                <a:gd name="csX67" fmla="*/ 649521 w 1864772"/>
                <a:gd name="csY67" fmla="*/ 1719568 h 1830378"/>
                <a:gd name="csX68" fmla="*/ 649521 w 1864772"/>
                <a:gd name="csY68" fmla="*/ 1613865 h 1830378"/>
                <a:gd name="csX69" fmla="*/ 596669 w 1864772"/>
                <a:gd name="csY69" fmla="*/ 1527627 h 1830378"/>
                <a:gd name="csX70" fmla="*/ 560498 w 1864772"/>
                <a:gd name="csY70" fmla="*/ 1246676 h 1830378"/>
                <a:gd name="csX71" fmla="*/ 418637 w 1864772"/>
                <a:gd name="csY71" fmla="*/ 1093677 h 1830378"/>
                <a:gd name="csX72" fmla="*/ 418637 w 1864772"/>
                <a:gd name="csY72" fmla="*/ 990758 h 1830378"/>
                <a:gd name="csX73" fmla="*/ 391915 w 1864772"/>
                <a:gd name="csY73" fmla="*/ 929554 h 1830378"/>
                <a:gd name="csX74" fmla="*/ 276775 w 1864772"/>
                <a:gd name="csY74" fmla="*/ 847461 h 1830378"/>
                <a:gd name="csX75" fmla="*/ 248957 w 1864772"/>
                <a:gd name="csY75" fmla="*/ 847461 h 1830378"/>
                <a:gd name="csX76" fmla="*/ 248957 w 1864772"/>
                <a:gd name="csY76" fmla="*/ 896180 h 1830378"/>
                <a:gd name="csX77" fmla="*/ 171072 w 1864772"/>
                <a:gd name="csY77" fmla="*/ 882258 h 1830378"/>
                <a:gd name="csX78" fmla="*/ 171072 w 1864772"/>
                <a:gd name="csY78" fmla="*/ 840506 h 1830378"/>
                <a:gd name="csX79" fmla="*/ 132117 w 1864772"/>
                <a:gd name="csY79" fmla="*/ 840506 h 1830378"/>
                <a:gd name="csX80" fmla="*/ 87618 w 1864772"/>
                <a:gd name="csY80" fmla="*/ 882258 h 1830378"/>
                <a:gd name="csX81" fmla="*/ 360 w 1864772"/>
                <a:gd name="csY81" fmla="*/ 820096 h 1830378"/>
                <a:gd name="csX82" fmla="*/ 2816 w 1864772"/>
                <a:gd name="csY82" fmla="*/ 816846 h 1830378"/>
                <a:gd name="csX83" fmla="*/ 23831 w 1864772"/>
                <a:gd name="csY83" fmla="*/ 743307 h 1830378"/>
                <a:gd name="csX84" fmla="*/ 55353 w 1864772"/>
                <a:gd name="csY84" fmla="*/ 722305 h 1830378"/>
                <a:gd name="csX85" fmla="*/ 53677 w 1864772"/>
                <a:gd name="csY85" fmla="*/ 720617 h 1830378"/>
                <a:gd name="csX86" fmla="*/ 87618 w 1864772"/>
                <a:gd name="csY86" fmla="*/ 723704 h 1830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</a:cxnLst>
              <a:rect l="l" t="t" r="r" b="b"/>
              <a:pathLst>
                <a:path w="1864772" h="1830378">
                  <a:moveTo>
                    <a:pt x="95959" y="743181"/>
                  </a:moveTo>
                  <a:lnTo>
                    <a:pt x="443582" y="734816"/>
                  </a:lnTo>
                  <a:lnTo>
                    <a:pt x="465945" y="707010"/>
                  </a:lnTo>
                  <a:lnTo>
                    <a:pt x="474273" y="656943"/>
                  </a:lnTo>
                  <a:lnTo>
                    <a:pt x="490953" y="637478"/>
                  </a:lnTo>
                  <a:lnTo>
                    <a:pt x="482613" y="618000"/>
                  </a:lnTo>
                  <a:lnTo>
                    <a:pt x="546602" y="531762"/>
                  </a:lnTo>
                  <a:lnTo>
                    <a:pt x="710713" y="545684"/>
                  </a:lnTo>
                  <a:lnTo>
                    <a:pt x="735759" y="631909"/>
                  </a:lnTo>
                  <a:lnTo>
                    <a:pt x="844234" y="643034"/>
                  </a:lnTo>
                  <a:lnTo>
                    <a:pt x="830337" y="609660"/>
                  </a:lnTo>
                  <a:lnTo>
                    <a:pt x="949950" y="606876"/>
                  </a:lnTo>
                  <a:lnTo>
                    <a:pt x="947165" y="554024"/>
                  </a:lnTo>
                  <a:lnTo>
                    <a:pt x="958290" y="492832"/>
                  </a:lnTo>
                  <a:lnTo>
                    <a:pt x="949950" y="398241"/>
                  </a:lnTo>
                  <a:lnTo>
                    <a:pt x="986108" y="342605"/>
                  </a:lnTo>
                  <a:lnTo>
                    <a:pt x="991677" y="264720"/>
                  </a:lnTo>
                  <a:lnTo>
                    <a:pt x="980552" y="250811"/>
                  </a:lnTo>
                  <a:lnTo>
                    <a:pt x="988892" y="231333"/>
                  </a:lnTo>
                  <a:lnTo>
                    <a:pt x="1164140" y="259151"/>
                  </a:lnTo>
                  <a:lnTo>
                    <a:pt x="1186390" y="239686"/>
                  </a:lnTo>
                  <a:lnTo>
                    <a:pt x="1194742" y="206300"/>
                  </a:lnTo>
                  <a:lnTo>
                    <a:pt x="1283752" y="222993"/>
                  </a:lnTo>
                  <a:lnTo>
                    <a:pt x="1278184" y="184050"/>
                  </a:lnTo>
                  <a:cubicBezTo>
                    <a:pt x="1278184" y="184050"/>
                    <a:pt x="1397796" y="145108"/>
                    <a:pt x="1431183" y="145108"/>
                  </a:cubicBezTo>
                  <a:cubicBezTo>
                    <a:pt x="1464582" y="145108"/>
                    <a:pt x="1456229" y="186835"/>
                    <a:pt x="1456229" y="186835"/>
                  </a:cubicBezTo>
                  <a:lnTo>
                    <a:pt x="1495159" y="120074"/>
                  </a:lnTo>
                  <a:lnTo>
                    <a:pt x="1570272" y="92256"/>
                  </a:lnTo>
                  <a:lnTo>
                    <a:pt x="1625908" y="450"/>
                  </a:lnTo>
                  <a:lnTo>
                    <a:pt x="1695440" y="450"/>
                  </a:lnTo>
                  <a:lnTo>
                    <a:pt x="1698237" y="106153"/>
                  </a:lnTo>
                  <a:lnTo>
                    <a:pt x="1662066" y="106153"/>
                  </a:lnTo>
                  <a:lnTo>
                    <a:pt x="1631464" y="106153"/>
                  </a:lnTo>
                  <a:cubicBezTo>
                    <a:pt x="1631464" y="106153"/>
                    <a:pt x="1589737" y="161801"/>
                    <a:pt x="1573056" y="189607"/>
                  </a:cubicBezTo>
                  <a:cubicBezTo>
                    <a:pt x="1556363" y="217424"/>
                    <a:pt x="1600862" y="259151"/>
                    <a:pt x="1600862" y="259151"/>
                  </a:cubicBezTo>
                  <a:lnTo>
                    <a:pt x="1598090" y="359299"/>
                  </a:lnTo>
                  <a:lnTo>
                    <a:pt x="1586953" y="412150"/>
                  </a:lnTo>
                  <a:lnTo>
                    <a:pt x="1637033" y="484479"/>
                  </a:lnTo>
                  <a:lnTo>
                    <a:pt x="1806712" y="509513"/>
                  </a:lnTo>
                  <a:lnTo>
                    <a:pt x="1770567" y="606876"/>
                  </a:lnTo>
                  <a:lnTo>
                    <a:pt x="1690602" y="686424"/>
                  </a:lnTo>
                  <a:lnTo>
                    <a:pt x="1709362" y="748750"/>
                  </a:lnTo>
                  <a:lnTo>
                    <a:pt x="1687113" y="879487"/>
                  </a:lnTo>
                  <a:lnTo>
                    <a:pt x="1664851" y="1010236"/>
                  </a:lnTo>
                  <a:lnTo>
                    <a:pt x="1639817" y="1079768"/>
                  </a:lnTo>
                  <a:lnTo>
                    <a:pt x="1659282" y="1090893"/>
                  </a:lnTo>
                  <a:lnTo>
                    <a:pt x="1662066" y="1146529"/>
                  </a:lnTo>
                  <a:lnTo>
                    <a:pt x="1712134" y="1185471"/>
                  </a:lnTo>
                  <a:lnTo>
                    <a:pt x="1745520" y="1394497"/>
                  </a:lnTo>
                  <a:lnTo>
                    <a:pt x="1803940" y="1436652"/>
                  </a:lnTo>
                  <a:lnTo>
                    <a:pt x="1865132" y="1527627"/>
                  </a:lnTo>
                  <a:lnTo>
                    <a:pt x="1823418" y="1558217"/>
                  </a:lnTo>
                  <a:lnTo>
                    <a:pt x="1823418" y="1663933"/>
                  </a:lnTo>
                  <a:lnTo>
                    <a:pt x="1723271" y="1755727"/>
                  </a:lnTo>
                  <a:lnTo>
                    <a:pt x="1695440" y="1772420"/>
                  </a:lnTo>
                  <a:lnTo>
                    <a:pt x="1670419" y="1739033"/>
                  </a:lnTo>
                  <a:lnTo>
                    <a:pt x="1625908" y="1755727"/>
                  </a:lnTo>
                  <a:lnTo>
                    <a:pt x="1584181" y="1730693"/>
                  </a:lnTo>
                  <a:lnTo>
                    <a:pt x="1489603" y="1814147"/>
                  </a:lnTo>
                  <a:lnTo>
                    <a:pt x="1300446" y="1830828"/>
                  </a:lnTo>
                  <a:lnTo>
                    <a:pt x="1300446" y="1805807"/>
                  </a:lnTo>
                  <a:lnTo>
                    <a:pt x="1214208" y="1805807"/>
                  </a:lnTo>
                  <a:lnTo>
                    <a:pt x="1100164" y="1764080"/>
                  </a:lnTo>
                  <a:lnTo>
                    <a:pt x="1058437" y="1777976"/>
                  </a:lnTo>
                  <a:lnTo>
                    <a:pt x="1008357" y="1711228"/>
                  </a:lnTo>
                  <a:lnTo>
                    <a:pt x="844234" y="1747386"/>
                  </a:lnTo>
                  <a:lnTo>
                    <a:pt x="744099" y="1805807"/>
                  </a:lnTo>
                  <a:lnTo>
                    <a:pt x="649521" y="1719568"/>
                  </a:lnTo>
                  <a:lnTo>
                    <a:pt x="649521" y="1613865"/>
                  </a:lnTo>
                  <a:lnTo>
                    <a:pt x="596669" y="1527627"/>
                  </a:lnTo>
                  <a:lnTo>
                    <a:pt x="560498" y="1246676"/>
                  </a:lnTo>
                  <a:lnTo>
                    <a:pt x="418637" y="1093677"/>
                  </a:lnTo>
                  <a:lnTo>
                    <a:pt x="418637" y="990758"/>
                  </a:lnTo>
                  <a:lnTo>
                    <a:pt x="391915" y="929554"/>
                  </a:lnTo>
                  <a:lnTo>
                    <a:pt x="276775" y="847461"/>
                  </a:lnTo>
                  <a:lnTo>
                    <a:pt x="248957" y="847461"/>
                  </a:lnTo>
                  <a:lnTo>
                    <a:pt x="248957" y="896180"/>
                  </a:lnTo>
                  <a:cubicBezTo>
                    <a:pt x="248957" y="896180"/>
                    <a:pt x="193322" y="879487"/>
                    <a:pt x="171072" y="882258"/>
                  </a:cubicBezTo>
                  <a:cubicBezTo>
                    <a:pt x="148810" y="885043"/>
                    <a:pt x="171072" y="840506"/>
                    <a:pt x="171072" y="840506"/>
                  </a:cubicBezTo>
                  <a:lnTo>
                    <a:pt x="132117" y="840506"/>
                  </a:lnTo>
                  <a:lnTo>
                    <a:pt x="87618" y="882258"/>
                  </a:lnTo>
                  <a:cubicBezTo>
                    <a:pt x="87618" y="882258"/>
                    <a:pt x="38105" y="844840"/>
                    <a:pt x="360" y="820096"/>
                  </a:cubicBezTo>
                  <a:lnTo>
                    <a:pt x="2816" y="816846"/>
                  </a:lnTo>
                  <a:lnTo>
                    <a:pt x="23831" y="743307"/>
                  </a:lnTo>
                  <a:lnTo>
                    <a:pt x="55353" y="722305"/>
                  </a:lnTo>
                  <a:lnTo>
                    <a:pt x="53677" y="720617"/>
                  </a:lnTo>
                  <a:lnTo>
                    <a:pt x="87618" y="723704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1" name="Voľný tvar: obrazec 50">
              <a:extLst>
                <a:ext uri="{FF2B5EF4-FFF2-40B4-BE49-F238E27FC236}">
                  <a16:creationId xmlns:a16="http://schemas.microsoft.com/office/drawing/2014/main" id="{28DB569D-76F6-6B55-1B37-8DAF63C9BB77}"/>
                </a:ext>
              </a:extLst>
            </p:cNvPr>
            <p:cNvSpPr/>
            <p:nvPr/>
          </p:nvSpPr>
          <p:spPr>
            <a:xfrm flipV="1">
              <a:off x="6052173" y="1309612"/>
              <a:ext cx="1538088" cy="1406040"/>
            </a:xfrm>
            <a:custGeom>
              <a:avLst/>
              <a:gdLst>
                <a:gd name="csX0" fmla="*/ 1534345 w 1538088"/>
                <a:gd name="csY0" fmla="*/ 929976 h 1406040"/>
                <a:gd name="csX1" fmla="*/ 1424043 w 1538088"/>
                <a:gd name="csY1" fmla="*/ 1024529 h 1406040"/>
                <a:gd name="csX2" fmla="*/ 1376760 w 1538088"/>
                <a:gd name="csY2" fmla="*/ 1218877 h 1406040"/>
                <a:gd name="csX3" fmla="*/ 1334744 w 1538088"/>
                <a:gd name="csY3" fmla="*/ 1260893 h 1406040"/>
                <a:gd name="csX4" fmla="*/ 1334744 w 1538088"/>
                <a:gd name="csY4" fmla="*/ 1323925 h 1406040"/>
                <a:gd name="csX5" fmla="*/ 1219188 w 1538088"/>
                <a:gd name="csY5" fmla="*/ 1397463 h 1406040"/>
                <a:gd name="csX6" fmla="*/ 1214766 w 1538088"/>
                <a:gd name="csY6" fmla="*/ 1406295 h 1406040"/>
                <a:gd name="csX7" fmla="*/ 1194167 w 1538088"/>
                <a:gd name="csY7" fmla="*/ 1389262 h 1406040"/>
                <a:gd name="csX8" fmla="*/ 1163540 w 1538088"/>
                <a:gd name="csY8" fmla="*/ 1389262 h 1406040"/>
                <a:gd name="csX9" fmla="*/ 1140094 w 1538088"/>
                <a:gd name="csY9" fmla="*/ 1335188 h 1406040"/>
                <a:gd name="csX10" fmla="*/ 1093226 w 1538088"/>
                <a:gd name="csY10" fmla="*/ 1322564 h 1406040"/>
                <a:gd name="csX11" fmla="*/ 1082417 w 1538088"/>
                <a:gd name="csY11" fmla="*/ 1286519 h 1406040"/>
                <a:gd name="csX12" fmla="*/ 1039165 w 1538088"/>
                <a:gd name="csY12" fmla="*/ 1286519 h 1406040"/>
                <a:gd name="csX13" fmla="*/ 1013918 w 1538088"/>
                <a:gd name="csY13" fmla="*/ 1304535 h 1406040"/>
                <a:gd name="csX14" fmla="*/ 858916 w 1538088"/>
                <a:gd name="csY14" fmla="*/ 1297329 h 1406040"/>
                <a:gd name="csX15" fmla="*/ 858916 w 1538088"/>
                <a:gd name="csY15" fmla="*/ 1320762 h 1406040"/>
                <a:gd name="csX16" fmla="*/ 848093 w 1538088"/>
                <a:gd name="csY16" fmla="*/ 1318961 h 1406040"/>
                <a:gd name="csX17" fmla="*/ 839085 w 1538088"/>
                <a:gd name="csY17" fmla="*/ 1300945 h 1406040"/>
                <a:gd name="csX18" fmla="*/ 271312 w 1538088"/>
                <a:gd name="csY18" fmla="*/ 1286519 h 1406040"/>
                <a:gd name="csX19" fmla="*/ 284226 w 1538088"/>
                <a:gd name="csY19" fmla="*/ 1095434 h 1406040"/>
                <a:gd name="csX20" fmla="*/ 187039 w 1538088"/>
                <a:gd name="csY20" fmla="*/ 1090181 h 1406040"/>
                <a:gd name="csX21" fmla="*/ 200179 w 1538088"/>
                <a:gd name="csY21" fmla="*/ 688345 h 1406040"/>
                <a:gd name="csX22" fmla="*/ 108247 w 1538088"/>
                <a:gd name="csY22" fmla="*/ 672597 h 1406040"/>
                <a:gd name="csX23" fmla="*/ 113500 w 1538088"/>
                <a:gd name="csY23" fmla="*/ 641075 h 1406040"/>
                <a:gd name="csX24" fmla="*/ 84612 w 1538088"/>
                <a:gd name="csY24" fmla="*/ 601678 h 1406040"/>
                <a:gd name="csX25" fmla="*/ 89865 w 1538088"/>
                <a:gd name="csY25" fmla="*/ 578043 h 1406040"/>
                <a:gd name="csX26" fmla="*/ 50469 w 1538088"/>
                <a:gd name="csY26" fmla="*/ 567549 h 1406040"/>
                <a:gd name="csX27" fmla="*/ 71484 w 1538088"/>
                <a:gd name="csY27" fmla="*/ 533393 h 1406040"/>
                <a:gd name="csX28" fmla="*/ 32088 w 1538088"/>
                <a:gd name="csY28" fmla="*/ 496630 h 1406040"/>
                <a:gd name="csX29" fmla="*/ 45215 w 1538088"/>
                <a:gd name="csY29" fmla="*/ 449360 h 1406040"/>
                <a:gd name="csX30" fmla="*/ 578 w 1538088"/>
                <a:gd name="csY30" fmla="*/ 412584 h 1406040"/>
                <a:gd name="csX31" fmla="*/ 8452 w 1538088"/>
                <a:gd name="csY31" fmla="*/ 383696 h 1406040"/>
                <a:gd name="csX32" fmla="*/ 47849 w 1538088"/>
                <a:gd name="csY32" fmla="*/ 391570 h 1406040"/>
                <a:gd name="csX33" fmla="*/ 58356 w 1538088"/>
                <a:gd name="csY33" fmla="*/ 336425 h 1406040"/>
                <a:gd name="csX34" fmla="*/ 71484 w 1538088"/>
                <a:gd name="csY34" fmla="*/ 336425 h 1406040"/>
                <a:gd name="csX35" fmla="*/ 68851 w 1538088"/>
                <a:gd name="csY35" fmla="*/ 297029 h 1406040"/>
                <a:gd name="csX36" fmla="*/ 108247 w 1538088"/>
                <a:gd name="csY36" fmla="*/ 268140 h 1406040"/>
                <a:gd name="csX37" fmla="*/ 105626 w 1538088"/>
                <a:gd name="csY37" fmla="*/ 215616 h 1406040"/>
                <a:gd name="csX38" fmla="*/ 187039 w 1538088"/>
                <a:gd name="csY38" fmla="*/ 110568 h 1406040"/>
                <a:gd name="csX39" fmla="*/ 184419 w 1538088"/>
                <a:gd name="csY39" fmla="*/ 65918 h 1406040"/>
                <a:gd name="csX40" fmla="*/ 163404 w 1538088"/>
                <a:gd name="csY40" fmla="*/ 44904 h 1406040"/>
                <a:gd name="csX41" fmla="*/ 176544 w 1538088"/>
                <a:gd name="csY41" fmla="*/ 31776 h 1406040"/>
                <a:gd name="csX42" fmla="*/ 160783 w 1538088"/>
                <a:gd name="csY42" fmla="*/ 10761 h 1406040"/>
                <a:gd name="csX43" fmla="*/ 236943 w 1538088"/>
                <a:gd name="csY43" fmla="*/ 254 h 1406040"/>
                <a:gd name="csX44" fmla="*/ 276339 w 1538088"/>
                <a:gd name="csY44" fmla="*/ 21256 h 1406040"/>
                <a:gd name="csX45" fmla="*/ 278959 w 1538088"/>
                <a:gd name="csY45" fmla="*/ 65918 h 1406040"/>
                <a:gd name="csX46" fmla="*/ 297341 w 1538088"/>
                <a:gd name="csY46" fmla="*/ 79046 h 1406040"/>
                <a:gd name="csX47" fmla="*/ 318355 w 1538088"/>
                <a:gd name="csY47" fmla="*/ 136824 h 1406040"/>
                <a:gd name="csX48" fmla="*/ 389274 w 1538088"/>
                <a:gd name="csY48" fmla="*/ 157839 h 1406040"/>
                <a:gd name="csX49" fmla="*/ 439164 w 1538088"/>
                <a:gd name="csY49" fmla="*/ 107935 h 1406040"/>
                <a:gd name="csX50" fmla="*/ 444418 w 1538088"/>
                <a:gd name="csY50" fmla="*/ 81667 h 1406040"/>
                <a:gd name="csX51" fmla="*/ 486447 w 1538088"/>
                <a:gd name="csY51" fmla="*/ 71172 h 1406040"/>
                <a:gd name="csX52" fmla="*/ 502196 w 1538088"/>
                <a:gd name="csY52" fmla="*/ 84287 h 1406040"/>
                <a:gd name="csX53" fmla="*/ 588862 w 1538088"/>
                <a:gd name="csY53" fmla="*/ 81667 h 1406040"/>
                <a:gd name="csX54" fmla="*/ 609877 w 1538088"/>
                <a:gd name="csY54" fmla="*/ 63285 h 1406040"/>
                <a:gd name="csX55" fmla="*/ 672908 w 1538088"/>
                <a:gd name="csY55" fmla="*/ 60652 h 1406040"/>
                <a:gd name="csX56" fmla="*/ 691290 w 1538088"/>
                <a:gd name="csY56" fmla="*/ 89554 h 1406040"/>
                <a:gd name="csX57" fmla="*/ 738573 w 1538088"/>
                <a:gd name="csY57" fmla="*/ 94807 h 1406040"/>
                <a:gd name="csX58" fmla="*/ 783223 w 1538088"/>
                <a:gd name="csY58" fmla="*/ 152585 h 1406040"/>
                <a:gd name="csX59" fmla="*/ 867269 w 1538088"/>
                <a:gd name="csY59" fmla="*/ 100048 h 1406040"/>
                <a:gd name="csX60" fmla="*/ 909285 w 1538088"/>
                <a:gd name="csY60" fmla="*/ 100048 h 1406040"/>
                <a:gd name="csX61" fmla="*/ 1035348 w 1538088"/>
                <a:gd name="csY61" fmla="*/ 220870 h 1406040"/>
                <a:gd name="csX62" fmla="*/ 990698 w 1538088"/>
                <a:gd name="csY62" fmla="*/ 299662 h 1406040"/>
                <a:gd name="csX63" fmla="*/ 1045843 w 1538088"/>
                <a:gd name="csY63" fmla="*/ 310157 h 1406040"/>
                <a:gd name="csX64" fmla="*/ 1051109 w 1538088"/>
                <a:gd name="csY64" fmla="*/ 333792 h 1406040"/>
                <a:gd name="csX65" fmla="*/ 1101000 w 1538088"/>
                <a:gd name="csY65" fmla="*/ 333792 h 1406040"/>
                <a:gd name="csX66" fmla="*/ 1103633 w 1538088"/>
                <a:gd name="csY66" fmla="*/ 189348 h 1406040"/>
                <a:gd name="csX67" fmla="*/ 1129889 w 1538088"/>
                <a:gd name="csY67" fmla="*/ 181474 h 1406040"/>
                <a:gd name="csX68" fmla="*/ 1161411 w 1538088"/>
                <a:gd name="csY68" fmla="*/ 139444 h 1406040"/>
                <a:gd name="csX69" fmla="*/ 1150903 w 1538088"/>
                <a:gd name="csY69" fmla="*/ 81667 h 1406040"/>
                <a:gd name="csX70" fmla="*/ 1171918 w 1538088"/>
                <a:gd name="csY70" fmla="*/ 81667 h 1406040"/>
                <a:gd name="csX71" fmla="*/ 1198186 w 1538088"/>
                <a:gd name="csY71" fmla="*/ 157839 h 1406040"/>
                <a:gd name="csX72" fmla="*/ 1195553 w 1538088"/>
                <a:gd name="csY72" fmla="*/ 194602 h 1406040"/>
                <a:gd name="csX73" fmla="*/ 1216568 w 1538088"/>
                <a:gd name="csY73" fmla="*/ 228744 h 1406040"/>
                <a:gd name="csX74" fmla="*/ 1234949 w 1538088"/>
                <a:gd name="csY74" fmla="*/ 210363 h 1406040"/>
                <a:gd name="csX75" fmla="*/ 1255951 w 1538088"/>
                <a:gd name="csY75" fmla="*/ 231365 h 1406040"/>
                <a:gd name="csX76" fmla="*/ 1261218 w 1538088"/>
                <a:gd name="csY76" fmla="*/ 315411 h 1406040"/>
                <a:gd name="csX77" fmla="*/ 1313729 w 1538088"/>
                <a:gd name="csY77" fmla="*/ 407331 h 1406040"/>
                <a:gd name="csX78" fmla="*/ 1355758 w 1538088"/>
                <a:gd name="csY78" fmla="*/ 415205 h 1406040"/>
                <a:gd name="csX79" fmla="*/ 1382027 w 1538088"/>
                <a:gd name="csY79" fmla="*/ 562282 h 1406040"/>
                <a:gd name="csX80" fmla="*/ 1368886 w 1538088"/>
                <a:gd name="csY80" fmla="*/ 654215 h 1406040"/>
                <a:gd name="csX81" fmla="*/ 1405662 w 1538088"/>
                <a:gd name="csY81" fmla="*/ 769758 h 1406040"/>
                <a:gd name="csX82" fmla="*/ 1397775 w 1538088"/>
                <a:gd name="csY82" fmla="*/ 838055 h 1406040"/>
                <a:gd name="csX83" fmla="*/ 1416156 w 1538088"/>
                <a:gd name="csY83" fmla="*/ 838055 h 1406040"/>
                <a:gd name="csX84" fmla="*/ 1421410 w 1538088"/>
                <a:gd name="csY84" fmla="*/ 827548 h 1406040"/>
                <a:gd name="csX85" fmla="*/ 1450312 w 1538088"/>
                <a:gd name="csY85" fmla="*/ 845930 h 1406040"/>
                <a:gd name="csX86" fmla="*/ 1450312 w 1538088"/>
                <a:gd name="csY86" fmla="*/ 866944 h 1406040"/>
                <a:gd name="csX87" fmla="*/ 1476567 w 1538088"/>
                <a:gd name="csY87" fmla="*/ 885326 h 1406040"/>
                <a:gd name="csX88" fmla="*/ 1518584 w 1538088"/>
                <a:gd name="csY88" fmla="*/ 887946 h 1406040"/>
                <a:gd name="csX89" fmla="*/ 1538666 w 1538088"/>
                <a:gd name="csY89" fmla="*/ 918082 h 14060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</a:cxnLst>
              <a:rect l="l" t="t" r="r" b="b"/>
              <a:pathLst>
                <a:path w="1538088" h="1406040">
                  <a:moveTo>
                    <a:pt x="1534345" y="929976"/>
                  </a:moveTo>
                  <a:lnTo>
                    <a:pt x="1424043" y="1024529"/>
                  </a:lnTo>
                  <a:lnTo>
                    <a:pt x="1376760" y="1218877"/>
                  </a:lnTo>
                  <a:lnTo>
                    <a:pt x="1334744" y="1260893"/>
                  </a:lnTo>
                  <a:lnTo>
                    <a:pt x="1334744" y="1323925"/>
                  </a:lnTo>
                  <a:lnTo>
                    <a:pt x="1219188" y="1397463"/>
                  </a:lnTo>
                  <a:lnTo>
                    <a:pt x="1214766" y="1406295"/>
                  </a:lnTo>
                  <a:lnTo>
                    <a:pt x="1194167" y="1389262"/>
                  </a:lnTo>
                  <a:lnTo>
                    <a:pt x="1163540" y="1389262"/>
                  </a:lnTo>
                  <a:lnTo>
                    <a:pt x="1140094" y="1335188"/>
                  </a:lnTo>
                  <a:lnTo>
                    <a:pt x="1093226" y="1322564"/>
                  </a:lnTo>
                  <a:lnTo>
                    <a:pt x="1082417" y="1286519"/>
                  </a:lnTo>
                  <a:lnTo>
                    <a:pt x="1039165" y="1286519"/>
                  </a:lnTo>
                  <a:lnTo>
                    <a:pt x="1013918" y="1304535"/>
                  </a:lnTo>
                  <a:lnTo>
                    <a:pt x="858916" y="1297329"/>
                  </a:lnTo>
                  <a:lnTo>
                    <a:pt x="858916" y="1320762"/>
                  </a:lnTo>
                  <a:lnTo>
                    <a:pt x="848093" y="1318961"/>
                  </a:lnTo>
                  <a:lnTo>
                    <a:pt x="839085" y="1300945"/>
                  </a:lnTo>
                  <a:lnTo>
                    <a:pt x="271312" y="1286519"/>
                  </a:lnTo>
                  <a:lnTo>
                    <a:pt x="284226" y="1095434"/>
                  </a:lnTo>
                  <a:lnTo>
                    <a:pt x="187039" y="1090181"/>
                  </a:lnTo>
                  <a:lnTo>
                    <a:pt x="200179" y="688345"/>
                  </a:lnTo>
                  <a:lnTo>
                    <a:pt x="108247" y="672597"/>
                  </a:lnTo>
                  <a:lnTo>
                    <a:pt x="113500" y="641075"/>
                  </a:lnTo>
                  <a:lnTo>
                    <a:pt x="84612" y="601678"/>
                  </a:lnTo>
                  <a:lnTo>
                    <a:pt x="89865" y="578043"/>
                  </a:lnTo>
                  <a:lnTo>
                    <a:pt x="50469" y="567549"/>
                  </a:lnTo>
                  <a:lnTo>
                    <a:pt x="71484" y="533393"/>
                  </a:lnTo>
                  <a:lnTo>
                    <a:pt x="32088" y="496630"/>
                  </a:lnTo>
                  <a:lnTo>
                    <a:pt x="45215" y="449360"/>
                  </a:lnTo>
                  <a:lnTo>
                    <a:pt x="578" y="412584"/>
                  </a:lnTo>
                  <a:lnTo>
                    <a:pt x="8452" y="383696"/>
                  </a:lnTo>
                  <a:lnTo>
                    <a:pt x="47849" y="391570"/>
                  </a:lnTo>
                  <a:lnTo>
                    <a:pt x="58356" y="336425"/>
                  </a:lnTo>
                  <a:lnTo>
                    <a:pt x="71484" y="336425"/>
                  </a:lnTo>
                  <a:lnTo>
                    <a:pt x="68851" y="297029"/>
                  </a:lnTo>
                  <a:lnTo>
                    <a:pt x="108247" y="268140"/>
                  </a:lnTo>
                  <a:lnTo>
                    <a:pt x="105626" y="215616"/>
                  </a:lnTo>
                  <a:lnTo>
                    <a:pt x="187039" y="110568"/>
                  </a:lnTo>
                  <a:lnTo>
                    <a:pt x="184419" y="65918"/>
                  </a:lnTo>
                  <a:lnTo>
                    <a:pt x="163404" y="44904"/>
                  </a:lnTo>
                  <a:lnTo>
                    <a:pt x="176544" y="31776"/>
                  </a:lnTo>
                  <a:cubicBezTo>
                    <a:pt x="176544" y="31776"/>
                    <a:pt x="152897" y="16015"/>
                    <a:pt x="160783" y="10761"/>
                  </a:cubicBezTo>
                  <a:cubicBezTo>
                    <a:pt x="168658" y="5508"/>
                    <a:pt x="236943" y="254"/>
                    <a:pt x="236943" y="254"/>
                  </a:cubicBezTo>
                  <a:lnTo>
                    <a:pt x="276339" y="21256"/>
                  </a:lnTo>
                  <a:lnTo>
                    <a:pt x="278959" y="65918"/>
                  </a:lnTo>
                  <a:lnTo>
                    <a:pt x="297341" y="79046"/>
                  </a:lnTo>
                  <a:lnTo>
                    <a:pt x="318355" y="136824"/>
                  </a:lnTo>
                  <a:lnTo>
                    <a:pt x="389274" y="157839"/>
                  </a:lnTo>
                  <a:lnTo>
                    <a:pt x="439164" y="107935"/>
                  </a:lnTo>
                  <a:cubicBezTo>
                    <a:pt x="439164" y="107935"/>
                    <a:pt x="433923" y="86920"/>
                    <a:pt x="444418" y="81667"/>
                  </a:cubicBezTo>
                  <a:cubicBezTo>
                    <a:pt x="454925" y="76413"/>
                    <a:pt x="486447" y="71172"/>
                    <a:pt x="486447" y="71172"/>
                  </a:cubicBezTo>
                  <a:cubicBezTo>
                    <a:pt x="486447" y="71172"/>
                    <a:pt x="494322" y="86920"/>
                    <a:pt x="502196" y="84287"/>
                  </a:cubicBezTo>
                  <a:cubicBezTo>
                    <a:pt x="510083" y="81667"/>
                    <a:pt x="588862" y="81667"/>
                    <a:pt x="588862" y="81667"/>
                  </a:cubicBezTo>
                  <a:lnTo>
                    <a:pt x="609877" y="63285"/>
                  </a:lnTo>
                  <a:lnTo>
                    <a:pt x="672908" y="60652"/>
                  </a:lnTo>
                  <a:cubicBezTo>
                    <a:pt x="672908" y="60652"/>
                    <a:pt x="680782" y="89554"/>
                    <a:pt x="691290" y="89554"/>
                  </a:cubicBezTo>
                  <a:cubicBezTo>
                    <a:pt x="701810" y="89554"/>
                    <a:pt x="738573" y="94807"/>
                    <a:pt x="738573" y="94807"/>
                  </a:cubicBezTo>
                  <a:lnTo>
                    <a:pt x="783223" y="152585"/>
                  </a:lnTo>
                  <a:lnTo>
                    <a:pt x="867269" y="100048"/>
                  </a:lnTo>
                  <a:lnTo>
                    <a:pt x="909285" y="100048"/>
                  </a:lnTo>
                  <a:lnTo>
                    <a:pt x="1035348" y="220870"/>
                  </a:lnTo>
                  <a:lnTo>
                    <a:pt x="990698" y="299662"/>
                  </a:lnTo>
                  <a:lnTo>
                    <a:pt x="1045843" y="310157"/>
                  </a:lnTo>
                  <a:lnTo>
                    <a:pt x="1051109" y="333792"/>
                  </a:lnTo>
                  <a:lnTo>
                    <a:pt x="1101000" y="333792"/>
                  </a:lnTo>
                  <a:lnTo>
                    <a:pt x="1103633" y="189348"/>
                  </a:lnTo>
                  <a:lnTo>
                    <a:pt x="1129889" y="181474"/>
                  </a:lnTo>
                  <a:lnTo>
                    <a:pt x="1161411" y="139444"/>
                  </a:lnTo>
                  <a:lnTo>
                    <a:pt x="1150903" y="81667"/>
                  </a:lnTo>
                  <a:lnTo>
                    <a:pt x="1171918" y="81667"/>
                  </a:lnTo>
                  <a:lnTo>
                    <a:pt x="1198186" y="157839"/>
                  </a:lnTo>
                  <a:lnTo>
                    <a:pt x="1195553" y="194602"/>
                  </a:lnTo>
                  <a:lnTo>
                    <a:pt x="1216568" y="228744"/>
                  </a:lnTo>
                  <a:lnTo>
                    <a:pt x="1234949" y="210363"/>
                  </a:lnTo>
                  <a:lnTo>
                    <a:pt x="1255951" y="231365"/>
                  </a:lnTo>
                  <a:lnTo>
                    <a:pt x="1261218" y="315411"/>
                  </a:lnTo>
                  <a:lnTo>
                    <a:pt x="1313729" y="407331"/>
                  </a:lnTo>
                  <a:lnTo>
                    <a:pt x="1355758" y="415205"/>
                  </a:lnTo>
                  <a:lnTo>
                    <a:pt x="1382027" y="562282"/>
                  </a:lnTo>
                  <a:lnTo>
                    <a:pt x="1368886" y="654215"/>
                  </a:lnTo>
                  <a:lnTo>
                    <a:pt x="1405662" y="769758"/>
                  </a:lnTo>
                  <a:lnTo>
                    <a:pt x="1397775" y="838055"/>
                  </a:lnTo>
                  <a:lnTo>
                    <a:pt x="1416156" y="838055"/>
                  </a:lnTo>
                  <a:lnTo>
                    <a:pt x="1421410" y="827548"/>
                  </a:lnTo>
                  <a:lnTo>
                    <a:pt x="1450312" y="845930"/>
                  </a:lnTo>
                  <a:lnTo>
                    <a:pt x="1450312" y="866944"/>
                  </a:lnTo>
                  <a:lnTo>
                    <a:pt x="1476567" y="885326"/>
                  </a:lnTo>
                  <a:lnTo>
                    <a:pt x="1518584" y="887946"/>
                  </a:lnTo>
                  <a:lnTo>
                    <a:pt x="1538666" y="91808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2" name="Voľný tvar: obrazec 51">
              <a:extLst>
                <a:ext uri="{FF2B5EF4-FFF2-40B4-BE49-F238E27FC236}">
                  <a16:creationId xmlns:a16="http://schemas.microsoft.com/office/drawing/2014/main" id="{0210BB23-9328-CF80-A63F-F959D23BE20C}"/>
                </a:ext>
              </a:extLst>
            </p:cNvPr>
            <p:cNvSpPr/>
            <p:nvPr/>
          </p:nvSpPr>
          <p:spPr>
            <a:xfrm flipV="1">
              <a:off x="7122626" y="2095018"/>
              <a:ext cx="1413965" cy="1116938"/>
            </a:xfrm>
            <a:custGeom>
              <a:avLst/>
              <a:gdLst>
                <a:gd name="csX0" fmla="*/ 1321067 w 1413965"/>
                <a:gd name="csY0" fmla="*/ 456036 h 1116938"/>
                <a:gd name="csX1" fmla="*/ 1021999 w 1413965"/>
                <a:gd name="csY1" fmla="*/ 559799 h 1116938"/>
                <a:gd name="csX2" fmla="*/ 985387 w 1413965"/>
                <a:gd name="csY2" fmla="*/ 598452 h 1116938"/>
                <a:gd name="csX3" fmla="*/ 958930 w 1413965"/>
                <a:gd name="csY3" fmla="*/ 624897 h 1116938"/>
                <a:gd name="csX4" fmla="*/ 944680 w 1413965"/>
                <a:gd name="csY4" fmla="*/ 657452 h 1116938"/>
                <a:gd name="csX5" fmla="*/ 922318 w 1413965"/>
                <a:gd name="csY5" fmla="*/ 665590 h 1116938"/>
                <a:gd name="csX6" fmla="*/ 922318 w 1413965"/>
                <a:gd name="csY6" fmla="*/ 690007 h 1116938"/>
                <a:gd name="csX7" fmla="*/ 908069 w 1413965"/>
                <a:gd name="csY7" fmla="*/ 714423 h 1116938"/>
                <a:gd name="csX8" fmla="*/ 930457 w 1413965"/>
                <a:gd name="csY8" fmla="*/ 746965 h 1116938"/>
                <a:gd name="csX9" fmla="*/ 893820 w 1413965"/>
                <a:gd name="csY9" fmla="*/ 755104 h 1116938"/>
                <a:gd name="csX10" fmla="*/ 824653 w 1413965"/>
                <a:gd name="csY10" fmla="*/ 746965 h 1116938"/>
                <a:gd name="csX11" fmla="*/ 822624 w 1413965"/>
                <a:gd name="csY11" fmla="*/ 824284 h 1116938"/>
                <a:gd name="csX12" fmla="*/ 869416 w 1413965"/>
                <a:gd name="csY12" fmla="*/ 901589 h 1116938"/>
                <a:gd name="csX13" fmla="*/ 737167 w 1413965"/>
                <a:gd name="csY13" fmla="*/ 1011463 h 1116938"/>
                <a:gd name="csX14" fmla="*/ 710722 w 1413965"/>
                <a:gd name="csY14" fmla="*/ 1056213 h 1116938"/>
                <a:gd name="csX15" fmla="*/ 680208 w 1413965"/>
                <a:gd name="csY15" fmla="*/ 1056213 h 1116938"/>
                <a:gd name="csX16" fmla="*/ 655792 w 1413965"/>
                <a:gd name="csY16" fmla="*/ 1086727 h 1116938"/>
                <a:gd name="csX17" fmla="*/ 594751 w 1413965"/>
                <a:gd name="csY17" fmla="*/ 1096907 h 1116938"/>
                <a:gd name="csX18" fmla="*/ 554070 w 1413965"/>
                <a:gd name="csY18" fmla="*/ 1082658 h 1116938"/>
                <a:gd name="csX19" fmla="*/ 537793 w 1413965"/>
                <a:gd name="csY19" fmla="*/ 1100964 h 1116938"/>
                <a:gd name="csX20" fmla="*/ 486932 w 1413965"/>
                <a:gd name="csY20" fmla="*/ 1076548 h 1116938"/>
                <a:gd name="csX21" fmla="*/ 468613 w 1413965"/>
                <a:gd name="csY21" fmla="*/ 1100964 h 1116938"/>
                <a:gd name="csX22" fmla="*/ 436071 w 1413965"/>
                <a:gd name="csY22" fmla="*/ 1117241 h 1116938"/>
                <a:gd name="csX23" fmla="*/ 401475 w 1413965"/>
                <a:gd name="csY23" fmla="*/ 1046034 h 1116938"/>
                <a:gd name="csX24" fmla="*/ 375030 w 1413965"/>
                <a:gd name="csY24" fmla="*/ 1072491 h 1116938"/>
                <a:gd name="csX25" fmla="*/ 311469 w 1413965"/>
                <a:gd name="csY25" fmla="*/ 1060144 h 1116938"/>
                <a:gd name="csX26" fmla="*/ 311684 w 1413965"/>
                <a:gd name="csY26" fmla="*/ 1058607 h 1116938"/>
                <a:gd name="csX27" fmla="*/ 285428 w 1413965"/>
                <a:gd name="csY27" fmla="*/ 911542 h 1116938"/>
                <a:gd name="csX28" fmla="*/ 243399 w 1413965"/>
                <a:gd name="csY28" fmla="*/ 903668 h 1116938"/>
                <a:gd name="csX29" fmla="*/ 190875 w 1413965"/>
                <a:gd name="csY29" fmla="*/ 811735 h 1116938"/>
                <a:gd name="csX30" fmla="*/ 185621 w 1413965"/>
                <a:gd name="csY30" fmla="*/ 727689 h 1116938"/>
                <a:gd name="csX31" fmla="*/ 164606 w 1413965"/>
                <a:gd name="csY31" fmla="*/ 706687 h 1116938"/>
                <a:gd name="csX32" fmla="*/ 146225 w 1413965"/>
                <a:gd name="csY32" fmla="*/ 725069 h 1116938"/>
                <a:gd name="csX33" fmla="*/ 125210 w 1413965"/>
                <a:gd name="csY33" fmla="*/ 690926 h 1116938"/>
                <a:gd name="csX34" fmla="*/ 127843 w 1413965"/>
                <a:gd name="csY34" fmla="*/ 654163 h 1116938"/>
                <a:gd name="csX35" fmla="*/ 101575 w 1413965"/>
                <a:gd name="csY35" fmla="*/ 577992 h 1116938"/>
                <a:gd name="csX36" fmla="*/ 96057 w 1413965"/>
                <a:gd name="csY36" fmla="*/ 577992 h 1116938"/>
                <a:gd name="csX37" fmla="*/ 110545 w 1413965"/>
                <a:gd name="csY37" fmla="*/ 494689 h 1116938"/>
                <a:gd name="csX38" fmla="*/ 71892 w 1413965"/>
                <a:gd name="csY38" fmla="*/ 474342 h 1116938"/>
                <a:gd name="csX39" fmla="*/ 59684 w 1413965"/>
                <a:gd name="csY39" fmla="*/ 486563 h 1116938"/>
                <a:gd name="csX40" fmla="*/ 18990 w 1413965"/>
                <a:gd name="csY40" fmla="*/ 478411 h 1116938"/>
                <a:gd name="csX41" fmla="*/ 23072 w 1413965"/>
                <a:gd name="csY41" fmla="*/ 458064 h 1116938"/>
                <a:gd name="csX42" fmla="*/ 684 w 1413965"/>
                <a:gd name="csY42" fmla="*/ 425522 h 1116938"/>
                <a:gd name="csX43" fmla="*/ 98350 w 1413965"/>
                <a:gd name="csY43" fmla="*/ 399077 h 1116938"/>
                <a:gd name="csX44" fmla="*/ 110545 w 1413965"/>
                <a:gd name="csY44" fmla="*/ 366522 h 1116938"/>
                <a:gd name="csX45" fmla="*/ 128864 w 1413965"/>
                <a:gd name="csY45" fmla="*/ 360412 h 1116938"/>
                <a:gd name="csX46" fmla="*/ 128864 w 1413965"/>
                <a:gd name="csY46" fmla="*/ 348204 h 1116938"/>
                <a:gd name="csX47" fmla="*/ 159378 w 1413965"/>
                <a:gd name="csY47" fmla="*/ 331939 h 1116938"/>
                <a:gd name="csX48" fmla="*/ 159378 w 1413965"/>
                <a:gd name="csY48" fmla="*/ 319731 h 1116938"/>
                <a:gd name="csX49" fmla="*/ 177684 w 1413965"/>
                <a:gd name="csY49" fmla="*/ 307522 h 1116938"/>
                <a:gd name="csX50" fmla="*/ 224475 w 1413965"/>
                <a:gd name="csY50" fmla="*/ 197662 h 1116938"/>
                <a:gd name="csX51" fmla="*/ 234655 w 1413965"/>
                <a:gd name="csY51" fmla="*/ 181384 h 1116938"/>
                <a:gd name="csX52" fmla="*/ 244822 w 1413965"/>
                <a:gd name="csY52" fmla="*/ 193592 h 1116938"/>
                <a:gd name="csX53" fmla="*/ 281447 w 1413965"/>
                <a:gd name="csY53" fmla="*/ 181384 h 1116938"/>
                <a:gd name="csX54" fmla="*/ 279406 w 1413965"/>
                <a:gd name="csY54" fmla="*/ 128482 h 1116938"/>
                <a:gd name="csX55" fmla="*/ 322140 w 1413965"/>
                <a:gd name="csY55" fmla="*/ 95927 h 1116938"/>
                <a:gd name="csX56" fmla="*/ 397418 w 1413965"/>
                <a:gd name="csY56" fmla="*/ 91858 h 1116938"/>
                <a:gd name="csX57" fmla="*/ 513376 w 1413965"/>
                <a:gd name="csY57" fmla="*/ 12511 h 1116938"/>
                <a:gd name="csX58" fmla="*/ 554070 w 1413965"/>
                <a:gd name="csY58" fmla="*/ 14552 h 1116938"/>
                <a:gd name="csX59" fmla="*/ 645612 w 1413965"/>
                <a:gd name="csY59" fmla="*/ 303 h 1116938"/>
                <a:gd name="csX60" fmla="*/ 668000 w 1413965"/>
                <a:gd name="csY60" fmla="*/ 45066 h 1116938"/>
                <a:gd name="csX61" fmla="*/ 755486 w 1413965"/>
                <a:gd name="csY61" fmla="*/ 77621 h 1116938"/>
                <a:gd name="csX62" fmla="*/ 790057 w 1413965"/>
                <a:gd name="csY62" fmla="*/ 49136 h 1116938"/>
                <a:gd name="csX63" fmla="*/ 859236 w 1413965"/>
                <a:gd name="csY63" fmla="*/ 49136 h 1116938"/>
                <a:gd name="csX64" fmla="*/ 871457 w 1413965"/>
                <a:gd name="csY64" fmla="*/ 73552 h 1116938"/>
                <a:gd name="csX65" fmla="*/ 956889 w 1413965"/>
                <a:gd name="csY65" fmla="*/ 87801 h 1116938"/>
                <a:gd name="csX66" fmla="*/ 969097 w 1413965"/>
                <a:gd name="csY66" fmla="*/ 116274 h 1116938"/>
                <a:gd name="csX67" fmla="*/ 1066762 w 1413965"/>
                <a:gd name="csY67" fmla="*/ 150870 h 1116938"/>
                <a:gd name="csX68" fmla="*/ 1146109 w 1413965"/>
                <a:gd name="csY68" fmla="*/ 148829 h 1116938"/>
                <a:gd name="csX69" fmla="*/ 1414650 w 1413965"/>
                <a:gd name="csY69" fmla="*/ 466203 h 11169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</a:cxnLst>
              <a:rect l="l" t="t" r="r" b="b"/>
              <a:pathLst>
                <a:path w="1413965" h="1116938">
                  <a:moveTo>
                    <a:pt x="1321067" y="456036"/>
                  </a:moveTo>
                  <a:lnTo>
                    <a:pt x="1021999" y="559799"/>
                  </a:lnTo>
                  <a:lnTo>
                    <a:pt x="985387" y="598452"/>
                  </a:lnTo>
                  <a:lnTo>
                    <a:pt x="958930" y="624897"/>
                  </a:lnTo>
                  <a:lnTo>
                    <a:pt x="944680" y="657452"/>
                  </a:lnTo>
                  <a:lnTo>
                    <a:pt x="922318" y="665590"/>
                  </a:lnTo>
                  <a:lnTo>
                    <a:pt x="922318" y="690007"/>
                  </a:lnTo>
                  <a:lnTo>
                    <a:pt x="908069" y="714423"/>
                  </a:lnTo>
                  <a:lnTo>
                    <a:pt x="930457" y="746965"/>
                  </a:lnTo>
                  <a:lnTo>
                    <a:pt x="893820" y="755104"/>
                  </a:lnTo>
                  <a:lnTo>
                    <a:pt x="824653" y="746965"/>
                  </a:lnTo>
                  <a:lnTo>
                    <a:pt x="822624" y="824284"/>
                  </a:lnTo>
                  <a:lnTo>
                    <a:pt x="869416" y="901589"/>
                  </a:lnTo>
                  <a:lnTo>
                    <a:pt x="737167" y="1011463"/>
                  </a:lnTo>
                  <a:lnTo>
                    <a:pt x="710722" y="1056213"/>
                  </a:lnTo>
                  <a:lnTo>
                    <a:pt x="680208" y="1056213"/>
                  </a:lnTo>
                  <a:lnTo>
                    <a:pt x="655792" y="1086727"/>
                  </a:lnTo>
                  <a:lnTo>
                    <a:pt x="594751" y="1096907"/>
                  </a:lnTo>
                  <a:lnTo>
                    <a:pt x="554070" y="1082658"/>
                  </a:lnTo>
                  <a:lnTo>
                    <a:pt x="537793" y="1100964"/>
                  </a:lnTo>
                  <a:lnTo>
                    <a:pt x="486932" y="1076548"/>
                  </a:lnTo>
                  <a:lnTo>
                    <a:pt x="468613" y="1100964"/>
                  </a:lnTo>
                  <a:lnTo>
                    <a:pt x="436071" y="1117241"/>
                  </a:lnTo>
                  <a:lnTo>
                    <a:pt x="401475" y="1046034"/>
                  </a:lnTo>
                  <a:lnTo>
                    <a:pt x="375030" y="1072491"/>
                  </a:lnTo>
                  <a:cubicBezTo>
                    <a:pt x="375030" y="1072491"/>
                    <a:pt x="343520" y="1066292"/>
                    <a:pt x="311469" y="1060144"/>
                  </a:cubicBezTo>
                  <a:lnTo>
                    <a:pt x="311684" y="1058607"/>
                  </a:lnTo>
                  <a:lnTo>
                    <a:pt x="285428" y="911542"/>
                  </a:lnTo>
                  <a:lnTo>
                    <a:pt x="243399" y="903668"/>
                  </a:lnTo>
                  <a:lnTo>
                    <a:pt x="190875" y="811735"/>
                  </a:lnTo>
                  <a:lnTo>
                    <a:pt x="185621" y="727689"/>
                  </a:lnTo>
                  <a:lnTo>
                    <a:pt x="164606" y="706687"/>
                  </a:lnTo>
                  <a:lnTo>
                    <a:pt x="146225" y="725069"/>
                  </a:lnTo>
                  <a:lnTo>
                    <a:pt x="125210" y="690926"/>
                  </a:lnTo>
                  <a:lnTo>
                    <a:pt x="127843" y="654163"/>
                  </a:lnTo>
                  <a:lnTo>
                    <a:pt x="101575" y="577992"/>
                  </a:lnTo>
                  <a:lnTo>
                    <a:pt x="96057" y="577992"/>
                  </a:lnTo>
                  <a:lnTo>
                    <a:pt x="110545" y="494689"/>
                  </a:lnTo>
                  <a:lnTo>
                    <a:pt x="71892" y="474342"/>
                  </a:lnTo>
                  <a:lnTo>
                    <a:pt x="59684" y="486563"/>
                  </a:lnTo>
                  <a:lnTo>
                    <a:pt x="18990" y="478411"/>
                  </a:lnTo>
                  <a:lnTo>
                    <a:pt x="23072" y="458064"/>
                  </a:lnTo>
                  <a:lnTo>
                    <a:pt x="684" y="425522"/>
                  </a:lnTo>
                  <a:lnTo>
                    <a:pt x="98350" y="399077"/>
                  </a:lnTo>
                  <a:lnTo>
                    <a:pt x="110545" y="366522"/>
                  </a:lnTo>
                  <a:lnTo>
                    <a:pt x="128864" y="360412"/>
                  </a:lnTo>
                  <a:lnTo>
                    <a:pt x="128864" y="348204"/>
                  </a:lnTo>
                  <a:lnTo>
                    <a:pt x="159378" y="331939"/>
                  </a:lnTo>
                  <a:lnTo>
                    <a:pt x="159378" y="319731"/>
                  </a:lnTo>
                  <a:lnTo>
                    <a:pt x="177684" y="307522"/>
                  </a:lnTo>
                  <a:lnTo>
                    <a:pt x="224475" y="197662"/>
                  </a:lnTo>
                  <a:lnTo>
                    <a:pt x="234655" y="181384"/>
                  </a:lnTo>
                  <a:lnTo>
                    <a:pt x="244822" y="193592"/>
                  </a:lnTo>
                  <a:lnTo>
                    <a:pt x="281447" y="181384"/>
                  </a:lnTo>
                  <a:lnTo>
                    <a:pt x="279406" y="128482"/>
                  </a:lnTo>
                  <a:lnTo>
                    <a:pt x="322140" y="95927"/>
                  </a:lnTo>
                  <a:lnTo>
                    <a:pt x="397418" y="91858"/>
                  </a:lnTo>
                  <a:lnTo>
                    <a:pt x="513376" y="12511"/>
                  </a:lnTo>
                  <a:lnTo>
                    <a:pt x="554070" y="14552"/>
                  </a:lnTo>
                  <a:lnTo>
                    <a:pt x="645612" y="303"/>
                  </a:lnTo>
                  <a:lnTo>
                    <a:pt x="668000" y="45066"/>
                  </a:lnTo>
                  <a:lnTo>
                    <a:pt x="755486" y="77621"/>
                  </a:lnTo>
                  <a:lnTo>
                    <a:pt x="790057" y="49136"/>
                  </a:lnTo>
                  <a:lnTo>
                    <a:pt x="859236" y="49136"/>
                  </a:lnTo>
                  <a:lnTo>
                    <a:pt x="871457" y="73552"/>
                  </a:lnTo>
                  <a:lnTo>
                    <a:pt x="956889" y="87801"/>
                  </a:lnTo>
                  <a:lnTo>
                    <a:pt x="969097" y="116274"/>
                  </a:lnTo>
                  <a:lnTo>
                    <a:pt x="1066762" y="150870"/>
                  </a:lnTo>
                  <a:lnTo>
                    <a:pt x="1146109" y="148829"/>
                  </a:lnTo>
                  <a:lnTo>
                    <a:pt x="1414650" y="466203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3" name="Voľný tvar: obrazec 52">
              <a:extLst>
                <a:ext uri="{FF2B5EF4-FFF2-40B4-BE49-F238E27FC236}">
                  <a16:creationId xmlns:a16="http://schemas.microsoft.com/office/drawing/2014/main" id="{3576088B-D589-4AD4-E089-E3DB0B153E8F}"/>
                </a:ext>
              </a:extLst>
            </p:cNvPr>
            <p:cNvSpPr/>
            <p:nvPr/>
          </p:nvSpPr>
          <p:spPr>
            <a:xfrm flipV="1">
              <a:off x="7420474" y="1785922"/>
              <a:ext cx="629444" cy="538733"/>
            </a:xfrm>
            <a:custGeom>
              <a:avLst/>
              <a:gdLst>
                <a:gd name="csX0" fmla="*/ 13741 w 629444"/>
                <a:gd name="csY0" fmla="*/ 171273 h 538733"/>
                <a:gd name="csX1" fmla="*/ 13527 w 629444"/>
                <a:gd name="csY1" fmla="*/ 172798 h 538733"/>
                <a:gd name="csX2" fmla="*/ 77087 w 629444"/>
                <a:gd name="csY2" fmla="*/ 185144 h 538733"/>
                <a:gd name="csX3" fmla="*/ 103532 w 629444"/>
                <a:gd name="csY3" fmla="*/ 158700 h 538733"/>
                <a:gd name="csX4" fmla="*/ 138128 w 629444"/>
                <a:gd name="csY4" fmla="*/ 229895 h 538733"/>
                <a:gd name="csX5" fmla="*/ 170671 w 629444"/>
                <a:gd name="csY5" fmla="*/ 213617 h 538733"/>
                <a:gd name="csX6" fmla="*/ 188989 w 629444"/>
                <a:gd name="csY6" fmla="*/ 189214 h 538733"/>
                <a:gd name="csX7" fmla="*/ 239838 w 629444"/>
                <a:gd name="csY7" fmla="*/ 213617 h 538733"/>
                <a:gd name="csX8" fmla="*/ 256128 w 629444"/>
                <a:gd name="csY8" fmla="*/ 195324 h 538733"/>
                <a:gd name="csX9" fmla="*/ 296822 w 629444"/>
                <a:gd name="csY9" fmla="*/ 209561 h 538733"/>
                <a:gd name="csX10" fmla="*/ 357850 w 629444"/>
                <a:gd name="csY10" fmla="*/ 199381 h 538733"/>
                <a:gd name="csX11" fmla="*/ 382266 w 629444"/>
                <a:gd name="csY11" fmla="*/ 168867 h 538733"/>
                <a:gd name="csX12" fmla="*/ 412780 w 629444"/>
                <a:gd name="csY12" fmla="*/ 168867 h 538733"/>
                <a:gd name="csX13" fmla="*/ 439225 w 629444"/>
                <a:gd name="csY13" fmla="*/ 124104 h 538733"/>
                <a:gd name="csX14" fmla="*/ 571473 w 629444"/>
                <a:gd name="csY14" fmla="*/ 14243 h 538733"/>
                <a:gd name="csX15" fmla="*/ 570781 w 629444"/>
                <a:gd name="csY15" fmla="*/ 13096 h 538733"/>
                <a:gd name="csX16" fmla="*/ 594693 w 629444"/>
                <a:gd name="csY16" fmla="*/ 233 h 538733"/>
                <a:gd name="csX17" fmla="*/ 608677 w 629444"/>
                <a:gd name="csY17" fmla="*/ 6205 h 538733"/>
                <a:gd name="csX18" fmla="*/ 610668 w 629444"/>
                <a:gd name="csY18" fmla="*/ 22168 h 538733"/>
                <a:gd name="csX19" fmla="*/ 630045 w 629444"/>
                <a:gd name="csY19" fmla="*/ 32763 h 538733"/>
                <a:gd name="csX20" fmla="*/ 623040 w 629444"/>
                <a:gd name="csY20" fmla="*/ 45211 h 538733"/>
                <a:gd name="csX21" fmla="*/ 402437 w 629444"/>
                <a:gd name="csY21" fmla="*/ 239558 h 538733"/>
                <a:gd name="csX22" fmla="*/ 340602 w 629444"/>
                <a:gd name="csY22" fmla="*/ 255206 h 538733"/>
                <a:gd name="csX23" fmla="*/ 315342 w 629444"/>
                <a:gd name="csY23" fmla="*/ 299528 h 538733"/>
                <a:gd name="csX24" fmla="*/ 307354 w 629444"/>
                <a:gd name="csY24" fmla="*/ 263622 h 538733"/>
                <a:gd name="csX25" fmla="*/ 267454 w 629444"/>
                <a:gd name="csY25" fmla="*/ 319497 h 538733"/>
                <a:gd name="csX26" fmla="*/ 238968 w 629444"/>
                <a:gd name="csY26" fmla="*/ 402044 h 538733"/>
                <a:gd name="csX27" fmla="*/ 166060 w 629444"/>
                <a:gd name="csY27" fmla="*/ 538967 h 538733"/>
                <a:gd name="csX28" fmla="*/ 170394 w 629444"/>
                <a:gd name="csY28" fmla="*/ 527061 h 538733"/>
                <a:gd name="csX29" fmla="*/ 150311 w 629444"/>
                <a:gd name="csY29" fmla="*/ 496937 h 538733"/>
                <a:gd name="csX30" fmla="*/ 108294 w 629444"/>
                <a:gd name="csY30" fmla="*/ 494317 h 538733"/>
                <a:gd name="csX31" fmla="*/ 82026 w 629444"/>
                <a:gd name="csY31" fmla="*/ 475935 h 538733"/>
                <a:gd name="csX32" fmla="*/ 82026 w 629444"/>
                <a:gd name="csY32" fmla="*/ 454921 h 538733"/>
                <a:gd name="csX33" fmla="*/ 53137 w 629444"/>
                <a:gd name="csY33" fmla="*/ 436539 h 538733"/>
                <a:gd name="csX34" fmla="*/ 47884 w 629444"/>
                <a:gd name="csY34" fmla="*/ 447034 h 538733"/>
                <a:gd name="csX35" fmla="*/ 29502 w 629444"/>
                <a:gd name="csY35" fmla="*/ 447034 h 538733"/>
                <a:gd name="csX36" fmla="*/ 37376 w 629444"/>
                <a:gd name="csY36" fmla="*/ 378749 h 538733"/>
                <a:gd name="csX37" fmla="*/ 601 w 629444"/>
                <a:gd name="csY37" fmla="*/ 263193 h 5387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</a:cxnLst>
              <a:rect l="l" t="t" r="r" b="b"/>
              <a:pathLst>
                <a:path w="629444" h="538733">
                  <a:moveTo>
                    <a:pt x="13741" y="171273"/>
                  </a:moveTo>
                  <a:lnTo>
                    <a:pt x="13527" y="172798"/>
                  </a:lnTo>
                  <a:cubicBezTo>
                    <a:pt x="45566" y="178946"/>
                    <a:pt x="77087" y="185144"/>
                    <a:pt x="77087" y="185144"/>
                  </a:cubicBezTo>
                  <a:lnTo>
                    <a:pt x="103532" y="158700"/>
                  </a:lnTo>
                  <a:lnTo>
                    <a:pt x="138128" y="229895"/>
                  </a:lnTo>
                  <a:lnTo>
                    <a:pt x="170671" y="213617"/>
                  </a:lnTo>
                  <a:lnTo>
                    <a:pt x="188989" y="189214"/>
                  </a:lnTo>
                  <a:lnTo>
                    <a:pt x="239838" y="213617"/>
                  </a:lnTo>
                  <a:lnTo>
                    <a:pt x="256128" y="195324"/>
                  </a:lnTo>
                  <a:lnTo>
                    <a:pt x="296822" y="209561"/>
                  </a:lnTo>
                  <a:lnTo>
                    <a:pt x="357850" y="199381"/>
                  </a:lnTo>
                  <a:lnTo>
                    <a:pt x="382266" y="168867"/>
                  </a:lnTo>
                  <a:lnTo>
                    <a:pt x="412780" y="168867"/>
                  </a:lnTo>
                  <a:lnTo>
                    <a:pt x="439225" y="124104"/>
                  </a:lnTo>
                  <a:lnTo>
                    <a:pt x="571473" y="14243"/>
                  </a:lnTo>
                  <a:lnTo>
                    <a:pt x="570781" y="13096"/>
                  </a:lnTo>
                  <a:lnTo>
                    <a:pt x="594693" y="233"/>
                  </a:lnTo>
                  <a:lnTo>
                    <a:pt x="608677" y="6205"/>
                  </a:lnTo>
                  <a:lnTo>
                    <a:pt x="610668" y="22168"/>
                  </a:lnTo>
                  <a:lnTo>
                    <a:pt x="630045" y="32763"/>
                  </a:lnTo>
                  <a:lnTo>
                    <a:pt x="623040" y="45211"/>
                  </a:lnTo>
                  <a:lnTo>
                    <a:pt x="402437" y="239558"/>
                  </a:lnTo>
                  <a:lnTo>
                    <a:pt x="340602" y="255206"/>
                  </a:lnTo>
                  <a:lnTo>
                    <a:pt x="315342" y="299528"/>
                  </a:lnTo>
                  <a:lnTo>
                    <a:pt x="307354" y="263622"/>
                  </a:lnTo>
                  <a:lnTo>
                    <a:pt x="267454" y="319497"/>
                  </a:lnTo>
                  <a:lnTo>
                    <a:pt x="238968" y="402044"/>
                  </a:lnTo>
                  <a:lnTo>
                    <a:pt x="166060" y="538967"/>
                  </a:lnTo>
                  <a:lnTo>
                    <a:pt x="170394" y="527061"/>
                  </a:lnTo>
                  <a:lnTo>
                    <a:pt x="150311" y="496937"/>
                  </a:lnTo>
                  <a:lnTo>
                    <a:pt x="108294" y="494317"/>
                  </a:lnTo>
                  <a:lnTo>
                    <a:pt x="82026" y="475935"/>
                  </a:lnTo>
                  <a:lnTo>
                    <a:pt x="82026" y="454921"/>
                  </a:lnTo>
                  <a:lnTo>
                    <a:pt x="53137" y="436539"/>
                  </a:lnTo>
                  <a:lnTo>
                    <a:pt x="47884" y="447034"/>
                  </a:lnTo>
                  <a:lnTo>
                    <a:pt x="29502" y="447034"/>
                  </a:lnTo>
                  <a:lnTo>
                    <a:pt x="37376" y="378749"/>
                  </a:lnTo>
                  <a:lnTo>
                    <a:pt x="601" y="263193"/>
                  </a:lnTo>
                  <a:close/>
                </a:path>
              </a:pathLst>
            </a:custGeom>
            <a:solidFill>
              <a:srgbClr val="EC9A00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4" name="Voľný tvar: obrazec 53">
              <a:extLst>
                <a:ext uri="{FF2B5EF4-FFF2-40B4-BE49-F238E27FC236}">
                  <a16:creationId xmlns:a16="http://schemas.microsoft.com/office/drawing/2014/main" id="{DB94C74E-B3E7-03F4-88C6-8053F3F3F307}"/>
                </a:ext>
              </a:extLst>
            </p:cNvPr>
            <p:cNvSpPr/>
            <p:nvPr/>
          </p:nvSpPr>
          <p:spPr>
            <a:xfrm flipV="1">
              <a:off x="6796806" y="3650678"/>
              <a:ext cx="1030435" cy="1063406"/>
            </a:xfrm>
            <a:custGeom>
              <a:avLst/>
              <a:gdLst>
                <a:gd name="csX0" fmla="*/ 978826 w 1030435"/>
                <a:gd name="csY0" fmla="*/ 181481 h 1063406"/>
                <a:gd name="csX1" fmla="*/ 936809 w 1030435"/>
                <a:gd name="csY1" fmla="*/ 349573 h 1063406"/>
                <a:gd name="csX2" fmla="*/ 952570 w 1030435"/>
                <a:gd name="csY2" fmla="*/ 470382 h 1063406"/>
                <a:gd name="csX3" fmla="*/ 889539 w 1030435"/>
                <a:gd name="csY3" fmla="*/ 549174 h 1063406"/>
                <a:gd name="csX4" fmla="*/ 939782 w 1030435"/>
                <a:gd name="csY4" fmla="*/ 694866 h 1063406"/>
                <a:gd name="csX5" fmla="*/ 798097 w 1030435"/>
                <a:gd name="csY5" fmla="*/ 798843 h 1063406"/>
                <a:gd name="csX6" fmla="*/ 798097 w 1030435"/>
                <a:gd name="csY6" fmla="*/ 807133 h 1063406"/>
                <a:gd name="csX7" fmla="*/ 781530 w 1030435"/>
                <a:gd name="csY7" fmla="*/ 820386 h 1063406"/>
                <a:gd name="csX8" fmla="*/ 793134 w 1030435"/>
                <a:gd name="csY8" fmla="*/ 833628 h 1063406"/>
                <a:gd name="csX9" fmla="*/ 779880 w 1030435"/>
                <a:gd name="csY9" fmla="*/ 866775 h 1063406"/>
                <a:gd name="csX10" fmla="*/ 443633 w 1030435"/>
                <a:gd name="csY10" fmla="*/ 1057242 h 1063406"/>
                <a:gd name="csX11" fmla="*/ 132231 w 1030435"/>
                <a:gd name="csY11" fmla="*/ 1063869 h 1063406"/>
                <a:gd name="csX12" fmla="*/ 125604 w 1030435"/>
                <a:gd name="csY12" fmla="*/ 1052278 h 1063406"/>
                <a:gd name="csX13" fmla="*/ 97445 w 1030435"/>
                <a:gd name="csY13" fmla="*/ 1055592 h 1063406"/>
                <a:gd name="csX14" fmla="*/ 135544 w 1030435"/>
                <a:gd name="csY14" fmla="*/ 1005902 h 1063406"/>
                <a:gd name="csX15" fmla="*/ 137207 w 1030435"/>
                <a:gd name="csY15" fmla="*/ 926392 h 1063406"/>
                <a:gd name="csX16" fmla="*/ 110699 w 1030435"/>
                <a:gd name="csY16" fmla="*/ 926392 h 1063406"/>
                <a:gd name="csX17" fmla="*/ 102422 w 1030435"/>
                <a:gd name="csY17" fmla="*/ 876703 h 1063406"/>
                <a:gd name="csX18" fmla="*/ 137207 w 1030435"/>
                <a:gd name="csY18" fmla="*/ 865112 h 1063406"/>
                <a:gd name="csX19" fmla="*/ 138857 w 1030435"/>
                <a:gd name="csY19" fmla="*/ 846881 h 1063406"/>
                <a:gd name="csX20" fmla="*/ 100759 w 1030435"/>
                <a:gd name="csY20" fmla="*/ 793891 h 1063406"/>
                <a:gd name="csX21" fmla="*/ 67624 w 1030435"/>
                <a:gd name="csY21" fmla="*/ 754130 h 1063406"/>
                <a:gd name="csX22" fmla="*/ 32852 w 1030435"/>
                <a:gd name="csY22" fmla="*/ 720995 h 1063406"/>
                <a:gd name="csX23" fmla="*/ 612 w 1030435"/>
                <a:gd name="csY23" fmla="*/ 723931 h 1063406"/>
                <a:gd name="csX24" fmla="*/ 22282 w 1030435"/>
                <a:gd name="csY24" fmla="*/ 596621 h 1063406"/>
                <a:gd name="csX25" fmla="*/ 3522 w 1030435"/>
                <a:gd name="csY25" fmla="*/ 534295 h 1063406"/>
                <a:gd name="csX26" fmla="*/ 83473 w 1030435"/>
                <a:gd name="csY26" fmla="*/ 454759 h 1063406"/>
                <a:gd name="csX27" fmla="*/ 119632 w 1030435"/>
                <a:gd name="csY27" fmla="*/ 357396 h 1063406"/>
                <a:gd name="csX28" fmla="*/ 119203 w 1030435"/>
                <a:gd name="csY28" fmla="*/ 357334 h 1063406"/>
                <a:gd name="csX29" fmla="*/ 148798 w 1030435"/>
                <a:gd name="csY29" fmla="*/ 316841 h 1063406"/>
                <a:gd name="csX30" fmla="*/ 188547 w 1030435"/>
                <a:gd name="csY30" fmla="*/ 311865 h 1063406"/>
                <a:gd name="csX31" fmla="*/ 200138 w 1030435"/>
                <a:gd name="csY31" fmla="*/ 287033 h 1063406"/>
                <a:gd name="csX32" fmla="*/ 226645 w 1030435"/>
                <a:gd name="csY32" fmla="*/ 283719 h 1063406"/>
                <a:gd name="csX33" fmla="*/ 241549 w 1030435"/>
                <a:gd name="csY33" fmla="*/ 277092 h 1063406"/>
                <a:gd name="csX34" fmla="*/ 253140 w 1030435"/>
                <a:gd name="csY34" fmla="*/ 265489 h 1063406"/>
                <a:gd name="csX35" fmla="*/ 277985 w 1030435"/>
                <a:gd name="csY35" fmla="*/ 265489 h 1063406"/>
                <a:gd name="csX36" fmla="*/ 287938 w 1030435"/>
                <a:gd name="csY36" fmla="*/ 250585 h 1063406"/>
                <a:gd name="csX37" fmla="*/ 301179 w 1030435"/>
                <a:gd name="csY37" fmla="*/ 250585 h 1063406"/>
                <a:gd name="csX38" fmla="*/ 327687 w 1030435"/>
                <a:gd name="csY38" fmla="*/ 235680 h 1063406"/>
                <a:gd name="csX39" fmla="*/ 369099 w 1030435"/>
                <a:gd name="csY39" fmla="*/ 230704 h 1063406"/>
                <a:gd name="csX40" fmla="*/ 369099 w 1030435"/>
                <a:gd name="csY40" fmla="*/ 217450 h 1063406"/>
                <a:gd name="csX41" fmla="*/ 415475 w 1030435"/>
                <a:gd name="csY41" fmla="*/ 210836 h 1063406"/>
                <a:gd name="csX42" fmla="*/ 428729 w 1030435"/>
                <a:gd name="csY42" fmla="*/ 230704 h 1063406"/>
                <a:gd name="csX43" fmla="*/ 471778 w 1030435"/>
                <a:gd name="csY43" fmla="*/ 172737 h 1063406"/>
                <a:gd name="csX44" fmla="*/ 485045 w 1030435"/>
                <a:gd name="csY44" fmla="*/ 103167 h 1063406"/>
                <a:gd name="csX45" fmla="*/ 475104 w 1030435"/>
                <a:gd name="csY45" fmla="*/ 66732 h 1063406"/>
                <a:gd name="csX46" fmla="*/ 506576 w 1030435"/>
                <a:gd name="csY46" fmla="*/ 22006 h 1063406"/>
                <a:gd name="csX47" fmla="*/ 562892 w 1030435"/>
                <a:gd name="csY47" fmla="*/ 25320 h 1063406"/>
                <a:gd name="csX48" fmla="*/ 596014 w 1030435"/>
                <a:gd name="csY48" fmla="*/ 35248 h 1063406"/>
                <a:gd name="csX49" fmla="*/ 620859 w 1030435"/>
                <a:gd name="csY49" fmla="*/ 7089 h 1063406"/>
                <a:gd name="csX50" fmla="*/ 667247 w 1030435"/>
                <a:gd name="csY50" fmla="*/ 3776 h 1063406"/>
                <a:gd name="csX51" fmla="*/ 688778 w 1030435"/>
                <a:gd name="csY51" fmla="*/ 18693 h 1063406"/>
                <a:gd name="csX52" fmla="*/ 726864 w 1030435"/>
                <a:gd name="csY52" fmla="*/ 462 h 1063406"/>
                <a:gd name="csX53" fmla="*/ 769939 w 1030435"/>
                <a:gd name="csY53" fmla="*/ 18693 h 1063406"/>
                <a:gd name="csX54" fmla="*/ 786507 w 1030435"/>
                <a:gd name="csY54" fmla="*/ 50164 h 1063406"/>
                <a:gd name="csX55" fmla="*/ 841160 w 1030435"/>
                <a:gd name="csY55" fmla="*/ 30296 h 1063406"/>
                <a:gd name="csX56" fmla="*/ 880921 w 1030435"/>
                <a:gd name="csY56" fmla="*/ 55128 h 1063406"/>
                <a:gd name="csX57" fmla="*/ 915694 w 1030435"/>
                <a:gd name="csY57" fmla="*/ 55128 h 1063406"/>
                <a:gd name="csX58" fmla="*/ 943864 w 1030435"/>
                <a:gd name="csY58" fmla="*/ 78323 h 1063406"/>
                <a:gd name="csX59" fmla="*/ 962082 w 1030435"/>
                <a:gd name="csY59" fmla="*/ 79973 h 1063406"/>
                <a:gd name="csX60" fmla="*/ 1031048 w 1030435"/>
                <a:gd name="csY60" fmla="*/ 124509 h 106340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</a:cxnLst>
              <a:rect l="l" t="t" r="r" b="b"/>
              <a:pathLst>
                <a:path w="1030435" h="1063406">
                  <a:moveTo>
                    <a:pt x="978826" y="181481"/>
                  </a:moveTo>
                  <a:lnTo>
                    <a:pt x="936809" y="349573"/>
                  </a:lnTo>
                  <a:lnTo>
                    <a:pt x="952570" y="470382"/>
                  </a:lnTo>
                  <a:lnTo>
                    <a:pt x="889539" y="549174"/>
                  </a:lnTo>
                  <a:lnTo>
                    <a:pt x="939782" y="694866"/>
                  </a:lnTo>
                  <a:lnTo>
                    <a:pt x="798097" y="798843"/>
                  </a:lnTo>
                  <a:lnTo>
                    <a:pt x="798097" y="807133"/>
                  </a:lnTo>
                  <a:lnTo>
                    <a:pt x="781530" y="820386"/>
                  </a:lnTo>
                  <a:lnTo>
                    <a:pt x="793134" y="833628"/>
                  </a:lnTo>
                  <a:lnTo>
                    <a:pt x="779880" y="866775"/>
                  </a:lnTo>
                  <a:lnTo>
                    <a:pt x="443633" y="1057242"/>
                  </a:lnTo>
                  <a:lnTo>
                    <a:pt x="132231" y="1063869"/>
                  </a:lnTo>
                  <a:lnTo>
                    <a:pt x="125604" y="1052278"/>
                  </a:lnTo>
                  <a:lnTo>
                    <a:pt x="97445" y="1055592"/>
                  </a:lnTo>
                  <a:lnTo>
                    <a:pt x="135544" y="1005902"/>
                  </a:lnTo>
                  <a:lnTo>
                    <a:pt x="137207" y="926392"/>
                  </a:lnTo>
                  <a:lnTo>
                    <a:pt x="110699" y="926392"/>
                  </a:lnTo>
                  <a:lnTo>
                    <a:pt x="102422" y="876703"/>
                  </a:lnTo>
                  <a:lnTo>
                    <a:pt x="137207" y="865112"/>
                  </a:lnTo>
                  <a:lnTo>
                    <a:pt x="138857" y="846881"/>
                  </a:lnTo>
                  <a:lnTo>
                    <a:pt x="100759" y="793891"/>
                  </a:lnTo>
                  <a:lnTo>
                    <a:pt x="67624" y="754130"/>
                  </a:lnTo>
                  <a:lnTo>
                    <a:pt x="32852" y="720995"/>
                  </a:lnTo>
                  <a:lnTo>
                    <a:pt x="612" y="723931"/>
                  </a:lnTo>
                  <a:lnTo>
                    <a:pt x="22282" y="596621"/>
                  </a:lnTo>
                  <a:lnTo>
                    <a:pt x="3522" y="534295"/>
                  </a:lnTo>
                  <a:lnTo>
                    <a:pt x="83473" y="454759"/>
                  </a:lnTo>
                  <a:lnTo>
                    <a:pt x="119632" y="357396"/>
                  </a:lnTo>
                  <a:lnTo>
                    <a:pt x="119203" y="357334"/>
                  </a:lnTo>
                  <a:lnTo>
                    <a:pt x="148798" y="316841"/>
                  </a:lnTo>
                  <a:lnTo>
                    <a:pt x="188547" y="311865"/>
                  </a:lnTo>
                  <a:lnTo>
                    <a:pt x="200138" y="287033"/>
                  </a:lnTo>
                  <a:lnTo>
                    <a:pt x="226645" y="283719"/>
                  </a:lnTo>
                  <a:lnTo>
                    <a:pt x="241549" y="277092"/>
                  </a:lnTo>
                  <a:lnTo>
                    <a:pt x="253140" y="265489"/>
                  </a:lnTo>
                  <a:lnTo>
                    <a:pt x="277985" y="265489"/>
                  </a:lnTo>
                  <a:lnTo>
                    <a:pt x="287938" y="250585"/>
                  </a:lnTo>
                  <a:lnTo>
                    <a:pt x="301179" y="250585"/>
                  </a:lnTo>
                  <a:lnTo>
                    <a:pt x="327687" y="235680"/>
                  </a:lnTo>
                  <a:lnTo>
                    <a:pt x="369099" y="230704"/>
                  </a:lnTo>
                  <a:lnTo>
                    <a:pt x="369099" y="217450"/>
                  </a:lnTo>
                  <a:lnTo>
                    <a:pt x="415475" y="210836"/>
                  </a:lnTo>
                  <a:lnTo>
                    <a:pt x="428729" y="230704"/>
                  </a:lnTo>
                  <a:lnTo>
                    <a:pt x="471778" y="172737"/>
                  </a:lnTo>
                  <a:lnTo>
                    <a:pt x="485045" y="103167"/>
                  </a:lnTo>
                  <a:lnTo>
                    <a:pt x="475104" y="66732"/>
                  </a:lnTo>
                  <a:lnTo>
                    <a:pt x="506576" y="22006"/>
                  </a:lnTo>
                  <a:lnTo>
                    <a:pt x="562892" y="25320"/>
                  </a:lnTo>
                  <a:lnTo>
                    <a:pt x="596014" y="35248"/>
                  </a:lnTo>
                  <a:lnTo>
                    <a:pt x="620859" y="7089"/>
                  </a:lnTo>
                  <a:lnTo>
                    <a:pt x="667247" y="3776"/>
                  </a:lnTo>
                  <a:lnTo>
                    <a:pt x="688778" y="18693"/>
                  </a:lnTo>
                  <a:lnTo>
                    <a:pt x="726864" y="462"/>
                  </a:lnTo>
                  <a:lnTo>
                    <a:pt x="769939" y="18693"/>
                  </a:lnTo>
                  <a:lnTo>
                    <a:pt x="786507" y="50164"/>
                  </a:lnTo>
                  <a:lnTo>
                    <a:pt x="841160" y="30296"/>
                  </a:lnTo>
                  <a:lnTo>
                    <a:pt x="880921" y="55128"/>
                  </a:lnTo>
                  <a:lnTo>
                    <a:pt x="915694" y="55128"/>
                  </a:lnTo>
                  <a:lnTo>
                    <a:pt x="943864" y="78323"/>
                  </a:lnTo>
                  <a:lnTo>
                    <a:pt x="962082" y="79973"/>
                  </a:lnTo>
                  <a:lnTo>
                    <a:pt x="1031048" y="124509"/>
                  </a:lnTo>
                  <a:close/>
                </a:path>
              </a:pathLst>
            </a:custGeom>
            <a:solidFill>
              <a:srgbClr val="EC9A00"/>
            </a:solidFill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5" name="Voľný tvar: obrazec 54">
              <a:extLst>
                <a:ext uri="{FF2B5EF4-FFF2-40B4-BE49-F238E27FC236}">
                  <a16:creationId xmlns:a16="http://schemas.microsoft.com/office/drawing/2014/main" id="{74CF5F4D-2BDC-6CC1-D5DC-1BBF8FC76524}"/>
                </a:ext>
              </a:extLst>
            </p:cNvPr>
            <p:cNvSpPr/>
            <p:nvPr/>
          </p:nvSpPr>
          <p:spPr>
            <a:xfrm flipV="1">
              <a:off x="4908400" y="390702"/>
              <a:ext cx="1329579" cy="1280331"/>
            </a:xfrm>
            <a:custGeom>
              <a:avLst/>
              <a:gdLst>
                <a:gd name="csX0" fmla="*/ 1330003 w 1329579"/>
                <a:gd name="csY0" fmla="*/ 70 h 1280331"/>
                <a:gd name="csX1" fmla="*/ 593319 w 1329579"/>
                <a:gd name="csY1" fmla="*/ 370384 h 1280331"/>
                <a:gd name="csX2" fmla="*/ 429826 w 1329579"/>
                <a:gd name="csY2" fmla="*/ 291592 h 1280331"/>
                <a:gd name="csX3" fmla="*/ 366794 w 1329579"/>
                <a:gd name="csY3" fmla="*/ 344771 h 1280331"/>
                <a:gd name="csX4" fmla="*/ 226949 w 1329579"/>
                <a:gd name="csY4" fmla="*/ 378258 h 1280331"/>
                <a:gd name="csX5" fmla="*/ 191496 w 1329579"/>
                <a:gd name="csY5" fmla="*/ 451142 h 1280331"/>
                <a:gd name="csX6" fmla="*/ 118612 w 1329579"/>
                <a:gd name="csY6" fmla="*/ 478720 h 1280331"/>
                <a:gd name="csX7" fmla="*/ 85125 w 1329579"/>
                <a:gd name="csY7" fmla="*/ 472811 h 1280331"/>
                <a:gd name="csX8" fmla="*/ 53616 w 1329579"/>
                <a:gd name="csY8" fmla="*/ 508264 h 1280331"/>
                <a:gd name="csX9" fmla="*/ 55581 w 1329579"/>
                <a:gd name="csY9" fmla="*/ 553569 h 1280331"/>
                <a:gd name="csX10" fmla="*/ 424 w 1329579"/>
                <a:gd name="csY10" fmla="*/ 634327 h 1280331"/>
                <a:gd name="csX11" fmla="*/ 16185 w 1329579"/>
                <a:gd name="csY11" fmla="*/ 650088 h 1280331"/>
                <a:gd name="csX12" fmla="*/ 43763 w 1329579"/>
                <a:gd name="csY12" fmla="*/ 659927 h 1280331"/>
                <a:gd name="csX13" fmla="*/ 47707 w 1329579"/>
                <a:gd name="csY13" fmla="*/ 697358 h 1280331"/>
                <a:gd name="csX14" fmla="*/ 33911 w 1329579"/>
                <a:gd name="csY14" fmla="*/ 734789 h 1280331"/>
                <a:gd name="csX15" fmla="*/ 53616 w 1329579"/>
                <a:gd name="csY15" fmla="*/ 789933 h 1280331"/>
                <a:gd name="csX16" fmla="*/ 41785 w 1329579"/>
                <a:gd name="csY16" fmla="*/ 827364 h 1280331"/>
                <a:gd name="csX17" fmla="*/ 53616 w 1329579"/>
                <a:gd name="csY17" fmla="*/ 908122 h 1280331"/>
                <a:gd name="csX18" fmla="*/ 6333 w 1329579"/>
                <a:gd name="csY18" fmla="*/ 1002675 h 1280331"/>
                <a:gd name="csX19" fmla="*/ 53616 w 1329579"/>
                <a:gd name="csY19" fmla="*/ 1026310 h 1280331"/>
                <a:gd name="csX20" fmla="*/ 92999 w 1329579"/>
                <a:gd name="csY20" fmla="*/ 1073581 h 1280331"/>
                <a:gd name="csX21" fmla="*/ 85125 w 1329579"/>
                <a:gd name="csY21" fmla="*/ 1132669 h 1280331"/>
                <a:gd name="csX22" fmla="*/ 100886 w 1329579"/>
                <a:gd name="csY22" fmla="*/ 1152373 h 1280331"/>
                <a:gd name="csX23" fmla="*/ 120578 w 1329579"/>
                <a:gd name="csY23" fmla="*/ 1158282 h 1280331"/>
                <a:gd name="csX24" fmla="*/ 132395 w 1329579"/>
                <a:gd name="csY24" fmla="*/ 1177974 h 1280331"/>
                <a:gd name="csX25" fmla="*/ 201336 w 1329579"/>
                <a:gd name="csY25" fmla="*/ 1215404 h 1280331"/>
                <a:gd name="csX26" fmla="*/ 197405 w 1329579"/>
                <a:gd name="csY26" fmla="*/ 1237074 h 1280331"/>
                <a:gd name="csX27" fmla="*/ 201336 w 1329579"/>
                <a:gd name="csY27" fmla="*/ 1280401 h 12803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329579" h="1280331">
                  <a:moveTo>
                    <a:pt x="1330003" y="70"/>
                  </a:moveTo>
                  <a:lnTo>
                    <a:pt x="593319" y="370384"/>
                  </a:lnTo>
                  <a:lnTo>
                    <a:pt x="429826" y="291592"/>
                  </a:lnTo>
                  <a:lnTo>
                    <a:pt x="366794" y="344771"/>
                  </a:lnTo>
                  <a:lnTo>
                    <a:pt x="226949" y="378258"/>
                  </a:lnTo>
                  <a:lnTo>
                    <a:pt x="191496" y="451142"/>
                  </a:lnTo>
                  <a:lnTo>
                    <a:pt x="118612" y="478720"/>
                  </a:lnTo>
                  <a:lnTo>
                    <a:pt x="85125" y="472811"/>
                  </a:lnTo>
                  <a:lnTo>
                    <a:pt x="53616" y="508264"/>
                  </a:lnTo>
                  <a:lnTo>
                    <a:pt x="55581" y="553569"/>
                  </a:lnTo>
                  <a:lnTo>
                    <a:pt x="424" y="634327"/>
                  </a:lnTo>
                  <a:lnTo>
                    <a:pt x="16185" y="650088"/>
                  </a:lnTo>
                  <a:lnTo>
                    <a:pt x="43763" y="659927"/>
                  </a:lnTo>
                  <a:lnTo>
                    <a:pt x="47707" y="697358"/>
                  </a:lnTo>
                  <a:lnTo>
                    <a:pt x="33911" y="734789"/>
                  </a:lnTo>
                  <a:lnTo>
                    <a:pt x="53616" y="789933"/>
                  </a:lnTo>
                  <a:lnTo>
                    <a:pt x="41785" y="827364"/>
                  </a:lnTo>
                  <a:lnTo>
                    <a:pt x="53616" y="908122"/>
                  </a:lnTo>
                  <a:lnTo>
                    <a:pt x="6333" y="1002675"/>
                  </a:lnTo>
                  <a:lnTo>
                    <a:pt x="53616" y="1026310"/>
                  </a:lnTo>
                  <a:lnTo>
                    <a:pt x="92999" y="1073581"/>
                  </a:lnTo>
                  <a:lnTo>
                    <a:pt x="85125" y="1132669"/>
                  </a:lnTo>
                  <a:lnTo>
                    <a:pt x="100886" y="1152373"/>
                  </a:lnTo>
                  <a:lnTo>
                    <a:pt x="120578" y="1158282"/>
                  </a:lnTo>
                  <a:lnTo>
                    <a:pt x="132395" y="1177974"/>
                  </a:lnTo>
                  <a:lnTo>
                    <a:pt x="201336" y="1215404"/>
                  </a:lnTo>
                  <a:lnTo>
                    <a:pt x="197405" y="1237074"/>
                  </a:lnTo>
                  <a:lnTo>
                    <a:pt x="201336" y="128040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6" name="Voľný tvar: obrazec 55">
              <a:extLst>
                <a:ext uri="{FF2B5EF4-FFF2-40B4-BE49-F238E27FC236}">
                  <a16:creationId xmlns:a16="http://schemas.microsoft.com/office/drawing/2014/main" id="{8465BAA8-F627-824F-F581-50D895CDDF3A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7" name="Voľný tvar: obrazec 56">
              <a:extLst>
                <a:ext uri="{FF2B5EF4-FFF2-40B4-BE49-F238E27FC236}">
                  <a16:creationId xmlns:a16="http://schemas.microsoft.com/office/drawing/2014/main" id="{6C565FAE-EF76-E7AA-A3D6-A12974BAA1DF}"/>
                </a:ext>
              </a:extLst>
            </p:cNvPr>
            <p:cNvSpPr/>
            <p:nvPr/>
          </p:nvSpPr>
          <p:spPr>
            <a:xfrm flipV="1">
              <a:off x="3332623" y="885107"/>
              <a:ext cx="1802308" cy="829259"/>
            </a:xfrm>
            <a:custGeom>
              <a:avLst/>
              <a:gdLst>
                <a:gd name="csX0" fmla="*/ 1802594 w 1802308"/>
                <a:gd name="csY0" fmla="*/ 421681 h 829259"/>
                <a:gd name="csX1" fmla="*/ 1385010 w 1802308"/>
                <a:gd name="csY1" fmla="*/ 171521 h 829259"/>
                <a:gd name="csX2" fmla="*/ 1227425 w 1802308"/>
                <a:gd name="csY2" fmla="*/ 37584 h 829259"/>
                <a:gd name="csX3" fmla="*/ 993026 w 1802308"/>
                <a:gd name="csY3" fmla="*/ 153 h 829259"/>
                <a:gd name="csX4" fmla="*/ 979243 w 1802308"/>
                <a:gd name="csY4" fmla="*/ 13949 h 829259"/>
                <a:gd name="csX5" fmla="*/ 989095 w 1802308"/>
                <a:gd name="csY5" fmla="*/ 31675 h 829259"/>
                <a:gd name="csX6" fmla="*/ 987117 w 1802308"/>
                <a:gd name="csY6" fmla="*/ 65162 h 829259"/>
                <a:gd name="csX7" fmla="*/ 996969 w 1802308"/>
                <a:gd name="csY7" fmla="*/ 80911 h 829259"/>
                <a:gd name="csX8" fmla="*/ 949699 w 1802308"/>
                <a:gd name="csY8" fmla="*/ 94706 h 829259"/>
                <a:gd name="csX9" fmla="*/ 926064 w 1802308"/>
                <a:gd name="csY9" fmla="*/ 94706 h 829259"/>
                <a:gd name="csX10" fmla="*/ 904394 w 1802308"/>
                <a:gd name="csY10" fmla="*/ 122285 h 829259"/>
                <a:gd name="csX11" fmla="*/ 863033 w 1802308"/>
                <a:gd name="csY11" fmla="*/ 122285 h 829259"/>
                <a:gd name="csX12" fmla="*/ 851202 w 1802308"/>
                <a:gd name="csY12" fmla="*/ 134102 h 829259"/>
                <a:gd name="csX13" fmla="*/ 847272 w 1802308"/>
                <a:gd name="csY13" fmla="*/ 149851 h 829259"/>
                <a:gd name="csX14" fmla="*/ 805910 w 1802308"/>
                <a:gd name="csY14" fmla="*/ 171521 h 829259"/>
                <a:gd name="csX15" fmla="*/ 805910 w 1802308"/>
                <a:gd name="csY15" fmla="*/ 206973 h 829259"/>
                <a:gd name="csX16" fmla="*/ 286 w 1802308"/>
                <a:gd name="csY16" fmla="*/ 829412 h 82925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802308" h="829259">
                  <a:moveTo>
                    <a:pt x="1802594" y="421681"/>
                  </a:moveTo>
                  <a:lnTo>
                    <a:pt x="1385010" y="171521"/>
                  </a:lnTo>
                  <a:lnTo>
                    <a:pt x="1227425" y="37584"/>
                  </a:lnTo>
                  <a:lnTo>
                    <a:pt x="993026" y="153"/>
                  </a:lnTo>
                  <a:lnTo>
                    <a:pt x="979243" y="13949"/>
                  </a:lnTo>
                  <a:lnTo>
                    <a:pt x="989095" y="31675"/>
                  </a:lnTo>
                  <a:lnTo>
                    <a:pt x="987117" y="65162"/>
                  </a:lnTo>
                  <a:lnTo>
                    <a:pt x="996969" y="80911"/>
                  </a:lnTo>
                  <a:lnTo>
                    <a:pt x="949699" y="94706"/>
                  </a:lnTo>
                  <a:lnTo>
                    <a:pt x="926064" y="94706"/>
                  </a:lnTo>
                  <a:lnTo>
                    <a:pt x="904394" y="122285"/>
                  </a:lnTo>
                  <a:lnTo>
                    <a:pt x="863033" y="122285"/>
                  </a:lnTo>
                  <a:lnTo>
                    <a:pt x="851202" y="134102"/>
                  </a:lnTo>
                  <a:lnTo>
                    <a:pt x="847272" y="149851"/>
                  </a:lnTo>
                  <a:lnTo>
                    <a:pt x="805910" y="171521"/>
                  </a:lnTo>
                  <a:lnTo>
                    <a:pt x="805910" y="206973"/>
                  </a:lnTo>
                  <a:lnTo>
                    <a:pt x="286" y="82941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8" name="Voľný tvar: obrazec 57">
              <a:extLst>
                <a:ext uri="{FF2B5EF4-FFF2-40B4-BE49-F238E27FC236}">
                  <a16:creationId xmlns:a16="http://schemas.microsoft.com/office/drawing/2014/main" id="{CA31A9E5-6E09-D571-F8F4-256812A6C25F}"/>
                </a:ext>
              </a:extLst>
            </p:cNvPr>
            <p:cNvSpPr/>
            <p:nvPr/>
          </p:nvSpPr>
          <p:spPr>
            <a:xfrm flipV="1">
              <a:off x="2518072" y="162223"/>
              <a:ext cx="1529558" cy="1278957"/>
            </a:xfrm>
            <a:custGeom>
              <a:avLst/>
              <a:gdLst>
                <a:gd name="csX0" fmla="*/ 1458811 w 1529558"/>
                <a:gd name="csY0" fmla="*/ 1279103 h 1278957"/>
                <a:gd name="csX1" fmla="*/ 1498207 w 1529558"/>
                <a:gd name="csY1" fmla="*/ 1235763 h 1278957"/>
                <a:gd name="csX2" fmla="*/ 1488355 w 1529558"/>
                <a:gd name="csY2" fmla="*/ 1221980 h 1278957"/>
                <a:gd name="csX3" fmla="*/ 1500173 w 1529558"/>
                <a:gd name="csY3" fmla="*/ 1210162 h 1278957"/>
                <a:gd name="csX4" fmla="*/ 1490333 w 1529558"/>
                <a:gd name="csY4" fmla="*/ 1190458 h 1278957"/>
                <a:gd name="csX5" fmla="*/ 1492298 w 1529558"/>
                <a:gd name="csY5" fmla="*/ 1160914 h 1278957"/>
                <a:gd name="csX6" fmla="*/ 1480481 w 1529558"/>
                <a:gd name="csY6" fmla="*/ 1139257 h 1278957"/>
                <a:gd name="csX7" fmla="*/ 1498207 w 1529558"/>
                <a:gd name="csY7" fmla="*/ 1125461 h 1278957"/>
                <a:gd name="csX8" fmla="*/ 1488355 w 1529558"/>
                <a:gd name="csY8" fmla="*/ 1101826 h 1278957"/>
                <a:gd name="csX9" fmla="*/ 1496242 w 1529558"/>
                <a:gd name="csY9" fmla="*/ 1074248 h 1278957"/>
                <a:gd name="csX10" fmla="*/ 1496242 w 1529558"/>
                <a:gd name="csY10" fmla="*/ 1060465 h 1278957"/>
                <a:gd name="csX11" fmla="*/ 1529717 w 1529558"/>
                <a:gd name="csY11" fmla="*/ 1025012 h 1278957"/>
                <a:gd name="csX12" fmla="*/ 1513968 w 1529558"/>
                <a:gd name="csY12" fmla="*/ 985616 h 1278957"/>
                <a:gd name="csX13" fmla="*/ 1417449 w 1529558"/>
                <a:gd name="csY13" fmla="*/ 985616 h 1278957"/>
                <a:gd name="csX14" fmla="*/ 1376088 w 1529558"/>
                <a:gd name="csY14" fmla="*/ 987581 h 1278957"/>
                <a:gd name="csX15" fmla="*/ 1356384 w 1529558"/>
                <a:gd name="csY15" fmla="*/ 965911 h 1278957"/>
                <a:gd name="csX16" fmla="*/ 1315022 w 1529558"/>
                <a:gd name="csY16" fmla="*/ 954094 h 1278957"/>
                <a:gd name="csX17" fmla="*/ 1291387 w 1529558"/>
                <a:gd name="csY17" fmla="*/ 958037 h 1278957"/>
                <a:gd name="csX18" fmla="*/ 1293352 w 1529558"/>
                <a:gd name="csY18" fmla="*/ 938333 h 1278957"/>
                <a:gd name="csX19" fmla="*/ 1283500 w 1529558"/>
                <a:gd name="csY19" fmla="*/ 912732 h 1278957"/>
                <a:gd name="csX20" fmla="*/ 1297296 w 1529558"/>
                <a:gd name="csY20" fmla="*/ 895006 h 1278957"/>
                <a:gd name="csX21" fmla="*/ 1287443 w 1529558"/>
                <a:gd name="csY21" fmla="*/ 883188 h 1278957"/>
                <a:gd name="csX22" fmla="*/ 1263808 w 1529558"/>
                <a:gd name="csY22" fmla="*/ 883188 h 1278957"/>
                <a:gd name="csX23" fmla="*/ 1238195 w 1529558"/>
                <a:gd name="csY23" fmla="*/ 863484 h 1278957"/>
                <a:gd name="csX24" fmla="*/ 1181073 w 1529558"/>
                <a:gd name="csY24" fmla="*/ 853632 h 1278957"/>
                <a:gd name="csX25" fmla="*/ 1139711 w 1529558"/>
                <a:gd name="csY25" fmla="*/ 796509 h 1278957"/>
                <a:gd name="csX26" fmla="*/ 1039261 w 1529558"/>
                <a:gd name="csY26" fmla="*/ 792578 h 1278957"/>
                <a:gd name="csX27" fmla="*/ 1015614 w 1529558"/>
                <a:gd name="csY27" fmla="*/ 765000 h 1278957"/>
                <a:gd name="csX28" fmla="*/ 986070 w 1529558"/>
                <a:gd name="csY28" fmla="*/ 776817 h 1278957"/>
                <a:gd name="csX29" fmla="*/ 940765 w 1529558"/>
                <a:gd name="csY29" fmla="*/ 757126 h 1278957"/>
                <a:gd name="csX30" fmla="*/ 832428 w 1529558"/>
                <a:gd name="csY30" fmla="*/ 692116 h 1278957"/>
                <a:gd name="csX31" fmla="*/ 795010 w 1529558"/>
                <a:gd name="csY31" fmla="*/ 434082 h 1278957"/>
                <a:gd name="csX32" fmla="*/ 505454 w 1529558"/>
                <a:gd name="csY32" fmla="*/ 447865 h 1278957"/>
                <a:gd name="csX33" fmla="*/ 466058 w 1529558"/>
                <a:gd name="csY33" fmla="*/ 207557 h 1278957"/>
                <a:gd name="csX34" fmla="*/ 414844 w 1529558"/>
                <a:gd name="csY34" fmla="*/ 189831 h 1278957"/>
                <a:gd name="csX35" fmla="*/ 375448 w 1529558"/>
                <a:gd name="csY35" fmla="*/ 164230 h 1278957"/>
                <a:gd name="csX36" fmla="*/ 349847 w 1529558"/>
                <a:gd name="csY36" fmla="*/ 148469 h 1278957"/>
                <a:gd name="csX37" fmla="*/ 345904 w 1529558"/>
                <a:gd name="csY37" fmla="*/ 2715 h 1278957"/>
                <a:gd name="csX38" fmla="*/ 13021 w 1529558"/>
                <a:gd name="csY38" fmla="*/ 16498 h 1278957"/>
                <a:gd name="csX39" fmla="*/ 158 w 1529558"/>
                <a:gd name="csY39" fmla="*/ 145 h 1278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</a:cxnLst>
              <a:rect l="l" t="t" r="r" b="b"/>
              <a:pathLst>
                <a:path w="1529558" h="1278957">
                  <a:moveTo>
                    <a:pt x="1458811" y="1279103"/>
                  </a:moveTo>
                  <a:lnTo>
                    <a:pt x="1498207" y="1235763"/>
                  </a:lnTo>
                  <a:lnTo>
                    <a:pt x="1488355" y="1221980"/>
                  </a:lnTo>
                  <a:lnTo>
                    <a:pt x="1500173" y="1210162"/>
                  </a:lnTo>
                  <a:lnTo>
                    <a:pt x="1490333" y="1190458"/>
                  </a:lnTo>
                  <a:lnTo>
                    <a:pt x="1492298" y="1160914"/>
                  </a:lnTo>
                  <a:lnTo>
                    <a:pt x="1480481" y="1139257"/>
                  </a:lnTo>
                  <a:lnTo>
                    <a:pt x="1498207" y="1125461"/>
                  </a:lnTo>
                  <a:lnTo>
                    <a:pt x="1488355" y="1101826"/>
                  </a:lnTo>
                  <a:lnTo>
                    <a:pt x="1496242" y="1074248"/>
                  </a:lnTo>
                  <a:lnTo>
                    <a:pt x="1496242" y="1060465"/>
                  </a:lnTo>
                  <a:lnTo>
                    <a:pt x="1529717" y="1025012"/>
                  </a:lnTo>
                  <a:lnTo>
                    <a:pt x="1513968" y="985616"/>
                  </a:lnTo>
                  <a:lnTo>
                    <a:pt x="1417449" y="985616"/>
                  </a:lnTo>
                  <a:lnTo>
                    <a:pt x="1376088" y="987581"/>
                  </a:lnTo>
                  <a:lnTo>
                    <a:pt x="1356384" y="965911"/>
                  </a:lnTo>
                  <a:lnTo>
                    <a:pt x="1315022" y="954094"/>
                  </a:lnTo>
                  <a:lnTo>
                    <a:pt x="1291387" y="958037"/>
                  </a:lnTo>
                  <a:lnTo>
                    <a:pt x="1293352" y="938333"/>
                  </a:lnTo>
                  <a:lnTo>
                    <a:pt x="1283500" y="912732"/>
                  </a:lnTo>
                  <a:lnTo>
                    <a:pt x="1297296" y="895006"/>
                  </a:lnTo>
                  <a:lnTo>
                    <a:pt x="1287443" y="883188"/>
                  </a:lnTo>
                  <a:lnTo>
                    <a:pt x="1263808" y="883188"/>
                  </a:lnTo>
                  <a:lnTo>
                    <a:pt x="1238195" y="863484"/>
                  </a:lnTo>
                  <a:lnTo>
                    <a:pt x="1181073" y="853632"/>
                  </a:lnTo>
                  <a:lnTo>
                    <a:pt x="1139711" y="796509"/>
                  </a:lnTo>
                  <a:lnTo>
                    <a:pt x="1039261" y="792578"/>
                  </a:lnTo>
                  <a:lnTo>
                    <a:pt x="1015614" y="765000"/>
                  </a:lnTo>
                  <a:lnTo>
                    <a:pt x="986070" y="776817"/>
                  </a:lnTo>
                  <a:lnTo>
                    <a:pt x="940765" y="757126"/>
                  </a:lnTo>
                  <a:lnTo>
                    <a:pt x="832428" y="692116"/>
                  </a:lnTo>
                  <a:lnTo>
                    <a:pt x="795010" y="434082"/>
                  </a:lnTo>
                  <a:lnTo>
                    <a:pt x="505454" y="447865"/>
                  </a:lnTo>
                  <a:lnTo>
                    <a:pt x="466058" y="207557"/>
                  </a:lnTo>
                  <a:lnTo>
                    <a:pt x="414844" y="189831"/>
                  </a:lnTo>
                  <a:lnTo>
                    <a:pt x="375448" y="164230"/>
                  </a:lnTo>
                  <a:lnTo>
                    <a:pt x="349847" y="148469"/>
                  </a:lnTo>
                  <a:lnTo>
                    <a:pt x="345904" y="2715"/>
                  </a:lnTo>
                  <a:lnTo>
                    <a:pt x="13021" y="16498"/>
                  </a:lnTo>
                  <a:lnTo>
                    <a:pt x="158" y="14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59" name="Voľný tvar: obrazec 58">
              <a:extLst>
                <a:ext uri="{FF2B5EF4-FFF2-40B4-BE49-F238E27FC236}">
                  <a16:creationId xmlns:a16="http://schemas.microsoft.com/office/drawing/2014/main" id="{3D0D99CC-3065-F1AF-1C2A-42B771F72224}"/>
                </a:ext>
              </a:extLst>
            </p:cNvPr>
            <p:cNvSpPr/>
            <p:nvPr/>
          </p:nvSpPr>
          <p:spPr>
            <a:xfrm flipV="1">
              <a:off x="2488259" y="1113592"/>
              <a:ext cx="1145071" cy="974371"/>
            </a:xfrm>
            <a:custGeom>
              <a:avLst/>
              <a:gdLst>
                <a:gd name="csX0" fmla="*/ 1145194 w 1145071"/>
                <a:gd name="csY0" fmla="*/ 969344 h 974371"/>
                <a:gd name="csX1" fmla="*/ 992875 w 1145071"/>
                <a:gd name="csY1" fmla="*/ 974597 h 974371"/>
                <a:gd name="csX2" fmla="*/ 995496 w 1145071"/>
                <a:gd name="csY2" fmla="*/ 152557 h 974371"/>
                <a:gd name="csX3" fmla="*/ 1019131 w 1145071"/>
                <a:gd name="csY3" fmla="*/ 134175 h 974371"/>
                <a:gd name="csX4" fmla="*/ 1000749 w 1145071"/>
                <a:gd name="csY4" fmla="*/ 52763 h 974371"/>
                <a:gd name="csX5" fmla="*/ 654071 w 1145071"/>
                <a:gd name="csY5" fmla="*/ 60637 h 974371"/>
                <a:gd name="csX6" fmla="*/ 640943 w 1145071"/>
                <a:gd name="csY6" fmla="*/ 84272 h 974371"/>
                <a:gd name="csX7" fmla="*/ 630435 w 1145071"/>
                <a:gd name="csY7" fmla="*/ 63257 h 974371"/>
                <a:gd name="csX8" fmla="*/ 577911 w 1145071"/>
                <a:gd name="csY8" fmla="*/ 52763 h 974371"/>
                <a:gd name="csX9" fmla="*/ 514880 w 1145071"/>
                <a:gd name="csY9" fmla="*/ 60637 h 974371"/>
                <a:gd name="csX10" fmla="*/ 493865 w 1145071"/>
                <a:gd name="csY10" fmla="*/ 31748 h 974371"/>
                <a:gd name="csX11" fmla="*/ 454469 w 1145071"/>
                <a:gd name="csY11" fmla="*/ 76398 h 974371"/>
                <a:gd name="csX12" fmla="*/ 422947 w 1145071"/>
                <a:gd name="csY12" fmla="*/ 76398 h 974371"/>
                <a:gd name="csX13" fmla="*/ 420327 w 1145071"/>
                <a:gd name="csY13" fmla="*/ 39622 h 974371"/>
                <a:gd name="csX14" fmla="*/ 417706 w 1145071"/>
                <a:gd name="csY14" fmla="*/ 5480 h 974371"/>
                <a:gd name="csX15" fmla="*/ 370436 w 1145071"/>
                <a:gd name="csY15" fmla="*/ 226 h 974371"/>
                <a:gd name="csX16" fmla="*/ 338914 w 1145071"/>
                <a:gd name="csY16" fmla="*/ 31748 h 974371"/>
                <a:gd name="csX17" fmla="*/ 312646 w 1145071"/>
                <a:gd name="csY17" fmla="*/ 68511 h 974371"/>
                <a:gd name="csX18" fmla="*/ 291644 w 1145071"/>
                <a:gd name="csY18" fmla="*/ 86905 h 974371"/>
                <a:gd name="csX19" fmla="*/ 273250 w 1145071"/>
                <a:gd name="csY19" fmla="*/ 142050 h 974371"/>
                <a:gd name="csX20" fmla="*/ 244373 w 1145071"/>
                <a:gd name="csY20" fmla="*/ 139429 h 974371"/>
                <a:gd name="csX21" fmla="*/ 197090 w 1145071"/>
                <a:gd name="csY21" fmla="*/ 191953 h 974371"/>
                <a:gd name="csX22" fmla="*/ 139313 w 1145071"/>
                <a:gd name="csY22" fmla="*/ 197207 h 974371"/>
                <a:gd name="csX23" fmla="*/ 128805 w 1145071"/>
                <a:gd name="csY23" fmla="*/ 181446 h 974371"/>
                <a:gd name="csX24" fmla="*/ 23757 w 1145071"/>
                <a:gd name="csY24" fmla="*/ 189320 h 974371"/>
                <a:gd name="csX25" fmla="*/ 122 w 1145071"/>
                <a:gd name="csY25" fmla="*/ 134175 h 9743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145071" h="974371">
                  <a:moveTo>
                    <a:pt x="1145194" y="969344"/>
                  </a:moveTo>
                  <a:lnTo>
                    <a:pt x="992875" y="974597"/>
                  </a:lnTo>
                  <a:lnTo>
                    <a:pt x="995496" y="152557"/>
                  </a:lnTo>
                  <a:lnTo>
                    <a:pt x="1019131" y="134175"/>
                  </a:lnTo>
                  <a:lnTo>
                    <a:pt x="1000749" y="52763"/>
                  </a:lnTo>
                  <a:lnTo>
                    <a:pt x="654071" y="60637"/>
                  </a:lnTo>
                  <a:lnTo>
                    <a:pt x="640943" y="84272"/>
                  </a:lnTo>
                  <a:lnTo>
                    <a:pt x="630435" y="63257"/>
                  </a:lnTo>
                  <a:lnTo>
                    <a:pt x="577911" y="52763"/>
                  </a:lnTo>
                  <a:lnTo>
                    <a:pt x="514880" y="60637"/>
                  </a:lnTo>
                  <a:lnTo>
                    <a:pt x="493865" y="31748"/>
                  </a:lnTo>
                  <a:lnTo>
                    <a:pt x="454469" y="76398"/>
                  </a:lnTo>
                  <a:lnTo>
                    <a:pt x="422947" y="76398"/>
                  </a:lnTo>
                  <a:lnTo>
                    <a:pt x="420327" y="39622"/>
                  </a:lnTo>
                  <a:lnTo>
                    <a:pt x="417706" y="5480"/>
                  </a:lnTo>
                  <a:lnTo>
                    <a:pt x="370436" y="226"/>
                  </a:lnTo>
                  <a:lnTo>
                    <a:pt x="338914" y="31748"/>
                  </a:lnTo>
                  <a:lnTo>
                    <a:pt x="312646" y="68511"/>
                  </a:lnTo>
                  <a:lnTo>
                    <a:pt x="291644" y="86905"/>
                  </a:lnTo>
                  <a:lnTo>
                    <a:pt x="273250" y="142050"/>
                  </a:lnTo>
                  <a:lnTo>
                    <a:pt x="244373" y="139429"/>
                  </a:lnTo>
                  <a:lnTo>
                    <a:pt x="197090" y="191953"/>
                  </a:lnTo>
                  <a:lnTo>
                    <a:pt x="139313" y="197207"/>
                  </a:lnTo>
                  <a:lnTo>
                    <a:pt x="128805" y="181446"/>
                  </a:lnTo>
                  <a:lnTo>
                    <a:pt x="23757" y="189320"/>
                  </a:lnTo>
                  <a:lnTo>
                    <a:pt x="122" y="13417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0" name="Voľný tvar: obrazec 59">
              <a:extLst>
                <a:ext uri="{FF2B5EF4-FFF2-40B4-BE49-F238E27FC236}">
                  <a16:creationId xmlns:a16="http://schemas.microsoft.com/office/drawing/2014/main" id="{4E9770FF-3ADB-8E69-6F1E-159F26741AC7}"/>
                </a:ext>
              </a:extLst>
            </p:cNvPr>
            <p:cNvSpPr/>
            <p:nvPr/>
          </p:nvSpPr>
          <p:spPr>
            <a:xfrm flipV="1">
              <a:off x="2440983" y="2087977"/>
              <a:ext cx="483236" cy="244251"/>
            </a:xfrm>
            <a:custGeom>
              <a:avLst/>
              <a:gdLst>
                <a:gd name="csX0" fmla="*/ 417630 w 483236"/>
                <a:gd name="csY0" fmla="*/ 244520 h 244251"/>
                <a:gd name="csX1" fmla="*/ 422884 w 483236"/>
                <a:gd name="csY1" fmla="*/ 226138 h 244251"/>
                <a:gd name="csX2" fmla="*/ 422884 w 483236"/>
                <a:gd name="csY2" fmla="*/ 197250 h 244251"/>
                <a:gd name="csX3" fmla="*/ 438645 w 483236"/>
                <a:gd name="csY3" fmla="*/ 189363 h 244251"/>
                <a:gd name="csX4" fmla="*/ 443886 w 483236"/>
                <a:gd name="csY4" fmla="*/ 139472 h 244251"/>
                <a:gd name="csX5" fmla="*/ 422884 w 483236"/>
                <a:gd name="csY5" fmla="*/ 134218 h 244251"/>
                <a:gd name="csX6" fmla="*/ 443886 w 483236"/>
                <a:gd name="csY6" fmla="*/ 92202 h 244251"/>
                <a:gd name="csX7" fmla="*/ 467534 w 483236"/>
                <a:gd name="csY7" fmla="*/ 105317 h 244251"/>
                <a:gd name="csX8" fmla="*/ 483282 w 483236"/>
                <a:gd name="csY8" fmla="*/ 76441 h 244251"/>
                <a:gd name="csX9" fmla="*/ 472788 w 483236"/>
                <a:gd name="csY9" fmla="*/ 8156 h 244251"/>
                <a:gd name="csX10" fmla="*/ 404490 w 483236"/>
                <a:gd name="csY10" fmla="*/ 269 h 244251"/>
                <a:gd name="csX11" fmla="*/ 346725 w 483236"/>
                <a:gd name="csY11" fmla="*/ 23904 h 244251"/>
                <a:gd name="csX12" fmla="*/ 323077 w 483236"/>
                <a:gd name="csY12" fmla="*/ 21283 h 244251"/>
                <a:gd name="csX13" fmla="*/ 323077 w 483236"/>
                <a:gd name="csY13" fmla="*/ 39665 h 244251"/>
                <a:gd name="csX14" fmla="*/ 126109 w 483236"/>
                <a:gd name="csY14" fmla="*/ 42285 h 244251"/>
                <a:gd name="csX15" fmla="*/ 89333 w 483236"/>
                <a:gd name="csY15" fmla="*/ 23904 h 244251"/>
                <a:gd name="csX16" fmla="*/ 39442 w 483236"/>
                <a:gd name="csY16" fmla="*/ 26537 h 244251"/>
                <a:gd name="csX17" fmla="*/ 46 w 483236"/>
                <a:gd name="csY17" fmla="*/ 13409 h 2442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483236" h="244251">
                  <a:moveTo>
                    <a:pt x="417630" y="244520"/>
                  </a:moveTo>
                  <a:lnTo>
                    <a:pt x="422884" y="226138"/>
                  </a:lnTo>
                  <a:lnTo>
                    <a:pt x="422884" y="197250"/>
                  </a:lnTo>
                  <a:lnTo>
                    <a:pt x="438645" y="189363"/>
                  </a:lnTo>
                  <a:lnTo>
                    <a:pt x="443886" y="139472"/>
                  </a:lnTo>
                  <a:lnTo>
                    <a:pt x="422884" y="134218"/>
                  </a:lnTo>
                  <a:lnTo>
                    <a:pt x="443886" y="92202"/>
                  </a:lnTo>
                  <a:lnTo>
                    <a:pt x="467534" y="105317"/>
                  </a:lnTo>
                  <a:lnTo>
                    <a:pt x="483282" y="76441"/>
                  </a:lnTo>
                  <a:lnTo>
                    <a:pt x="472788" y="8156"/>
                  </a:lnTo>
                  <a:lnTo>
                    <a:pt x="404490" y="269"/>
                  </a:lnTo>
                  <a:lnTo>
                    <a:pt x="346725" y="23904"/>
                  </a:lnTo>
                  <a:lnTo>
                    <a:pt x="323077" y="21283"/>
                  </a:lnTo>
                  <a:lnTo>
                    <a:pt x="323077" y="39665"/>
                  </a:lnTo>
                  <a:lnTo>
                    <a:pt x="126109" y="42285"/>
                  </a:lnTo>
                  <a:lnTo>
                    <a:pt x="89333" y="23904"/>
                  </a:lnTo>
                  <a:lnTo>
                    <a:pt x="39442" y="26537"/>
                  </a:lnTo>
                  <a:lnTo>
                    <a:pt x="46" y="1340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1" name="Voľný tvar: obrazec 60">
              <a:extLst>
                <a:ext uri="{FF2B5EF4-FFF2-40B4-BE49-F238E27FC236}">
                  <a16:creationId xmlns:a16="http://schemas.microsoft.com/office/drawing/2014/main" id="{17E66860-CFD9-6452-144B-B7339DEEA503}"/>
                </a:ext>
              </a:extLst>
            </p:cNvPr>
            <p:cNvSpPr/>
            <p:nvPr/>
          </p:nvSpPr>
          <p:spPr>
            <a:xfrm flipV="1">
              <a:off x="2427848" y="2171997"/>
              <a:ext cx="281014" cy="68284"/>
            </a:xfrm>
            <a:custGeom>
              <a:avLst/>
              <a:gdLst>
                <a:gd name="csX0" fmla="*/ 34153 w 281014"/>
                <a:gd name="csY0" fmla="*/ 47530 h 68284"/>
                <a:gd name="csX1" fmla="*/ 126073 w 281014"/>
                <a:gd name="csY1" fmla="*/ 47530 h 68284"/>
                <a:gd name="csX2" fmla="*/ 141834 w 281014"/>
                <a:gd name="csY2" fmla="*/ 68545 h 68284"/>
                <a:gd name="csX3" fmla="*/ 178597 w 281014"/>
                <a:gd name="csY3" fmla="*/ 68545 h 68284"/>
                <a:gd name="csX4" fmla="*/ 191738 w 281014"/>
                <a:gd name="csY4" fmla="*/ 50151 h 68284"/>
                <a:gd name="csX5" fmla="*/ 217993 w 281014"/>
                <a:gd name="csY5" fmla="*/ 50151 h 68284"/>
                <a:gd name="csX6" fmla="*/ 220626 w 281014"/>
                <a:gd name="csY6" fmla="*/ 34390 h 68284"/>
                <a:gd name="csX7" fmla="*/ 270517 w 281014"/>
                <a:gd name="csY7" fmla="*/ 37023 h 68284"/>
                <a:gd name="csX8" fmla="*/ 281025 w 281014"/>
                <a:gd name="csY8" fmla="*/ 18641 h 68284"/>
                <a:gd name="csX9" fmla="*/ 225868 w 281014"/>
                <a:gd name="csY9" fmla="*/ 5513 h 68284"/>
                <a:gd name="csX10" fmla="*/ 152341 w 281014"/>
                <a:gd name="csY10" fmla="*/ 37023 h 68284"/>
                <a:gd name="csX11" fmla="*/ 147088 w 281014"/>
                <a:gd name="csY11" fmla="*/ 23895 h 68284"/>
                <a:gd name="csX12" fmla="*/ 89310 w 281014"/>
                <a:gd name="csY12" fmla="*/ 23895 h 68284"/>
                <a:gd name="csX13" fmla="*/ 89310 w 281014"/>
                <a:gd name="csY13" fmla="*/ 8134 h 68284"/>
                <a:gd name="csX14" fmla="*/ 10 w 281014"/>
                <a:gd name="csY14" fmla="*/ 260 h 6828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281014" h="68284">
                  <a:moveTo>
                    <a:pt x="34153" y="47530"/>
                  </a:moveTo>
                  <a:lnTo>
                    <a:pt x="126073" y="47530"/>
                  </a:lnTo>
                  <a:lnTo>
                    <a:pt x="141834" y="68545"/>
                  </a:lnTo>
                  <a:lnTo>
                    <a:pt x="178597" y="68545"/>
                  </a:lnTo>
                  <a:lnTo>
                    <a:pt x="191738" y="50151"/>
                  </a:lnTo>
                  <a:lnTo>
                    <a:pt x="217993" y="50151"/>
                  </a:lnTo>
                  <a:lnTo>
                    <a:pt x="220626" y="34390"/>
                  </a:lnTo>
                  <a:lnTo>
                    <a:pt x="270517" y="37023"/>
                  </a:lnTo>
                  <a:lnTo>
                    <a:pt x="281025" y="18641"/>
                  </a:lnTo>
                  <a:lnTo>
                    <a:pt x="225868" y="5513"/>
                  </a:lnTo>
                  <a:lnTo>
                    <a:pt x="152341" y="37023"/>
                  </a:lnTo>
                  <a:lnTo>
                    <a:pt x="147088" y="23895"/>
                  </a:lnTo>
                  <a:lnTo>
                    <a:pt x="89310" y="23895"/>
                  </a:lnTo>
                  <a:lnTo>
                    <a:pt x="89310" y="8134"/>
                  </a:lnTo>
                  <a:lnTo>
                    <a:pt x="10" y="26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2" name="Voľný tvar: obrazec 61">
              <a:extLst>
                <a:ext uri="{FF2B5EF4-FFF2-40B4-BE49-F238E27FC236}">
                  <a16:creationId xmlns:a16="http://schemas.microsoft.com/office/drawing/2014/main" id="{DBF91D4A-6294-3833-0735-0A3CD7F2309D}"/>
                </a:ext>
              </a:extLst>
            </p:cNvPr>
            <p:cNvSpPr/>
            <p:nvPr/>
          </p:nvSpPr>
          <p:spPr>
            <a:xfrm flipV="1">
              <a:off x="2569684" y="2292823"/>
              <a:ext cx="144444" cy="175966"/>
            </a:xfrm>
            <a:custGeom>
              <a:avLst/>
              <a:gdLst>
                <a:gd name="csX0" fmla="*/ 133969 w 144444"/>
                <a:gd name="csY0" fmla="*/ 176252 h 175966"/>
                <a:gd name="csX1" fmla="*/ 144477 w 144444"/>
                <a:gd name="csY1" fmla="*/ 157871 h 175966"/>
                <a:gd name="csX2" fmla="*/ 139223 w 144444"/>
                <a:gd name="csY2" fmla="*/ 139477 h 175966"/>
                <a:gd name="csX3" fmla="*/ 118208 w 144444"/>
                <a:gd name="csY3" fmla="*/ 139477 h 175966"/>
                <a:gd name="csX4" fmla="*/ 118208 w 144444"/>
                <a:gd name="csY4" fmla="*/ 118475 h 175966"/>
                <a:gd name="csX5" fmla="*/ 131349 w 144444"/>
                <a:gd name="csY5" fmla="*/ 113221 h 175966"/>
                <a:gd name="csX6" fmla="*/ 128716 w 144444"/>
                <a:gd name="csY6" fmla="*/ 89586 h 175966"/>
                <a:gd name="csX7" fmla="*/ 84066 w 144444"/>
                <a:gd name="csY7" fmla="*/ 79078 h 175966"/>
                <a:gd name="csX8" fmla="*/ 57798 w 144444"/>
                <a:gd name="csY8" fmla="*/ 63317 h 175966"/>
                <a:gd name="csX9" fmla="*/ 34162 w 144444"/>
                <a:gd name="csY9" fmla="*/ 60697 h 175966"/>
                <a:gd name="csX10" fmla="*/ 32 w 144444"/>
                <a:gd name="csY10" fmla="*/ 286 h 1759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4444" h="175966">
                  <a:moveTo>
                    <a:pt x="133969" y="176252"/>
                  </a:moveTo>
                  <a:lnTo>
                    <a:pt x="144477" y="157871"/>
                  </a:lnTo>
                  <a:lnTo>
                    <a:pt x="139223" y="139477"/>
                  </a:lnTo>
                  <a:lnTo>
                    <a:pt x="118208" y="139477"/>
                  </a:lnTo>
                  <a:lnTo>
                    <a:pt x="118208" y="118475"/>
                  </a:lnTo>
                  <a:lnTo>
                    <a:pt x="131349" y="113221"/>
                  </a:lnTo>
                  <a:lnTo>
                    <a:pt x="128716" y="89586"/>
                  </a:lnTo>
                  <a:lnTo>
                    <a:pt x="84066" y="79078"/>
                  </a:lnTo>
                  <a:lnTo>
                    <a:pt x="57798" y="63317"/>
                  </a:lnTo>
                  <a:lnTo>
                    <a:pt x="34162" y="60697"/>
                  </a:lnTo>
                  <a:lnTo>
                    <a:pt x="32" y="28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3" name="Voľný tvar: obrazec 62">
              <a:extLst>
                <a:ext uri="{FF2B5EF4-FFF2-40B4-BE49-F238E27FC236}">
                  <a16:creationId xmlns:a16="http://schemas.microsoft.com/office/drawing/2014/main" id="{AB6989F6-BB78-076E-E700-BC0A34B983D7}"/>
                </a:ext>
              </a:extLst>
            </p:cNvPr>
            <p:cNvSpPr/>
            <p:nvPr/>
          </p:nvSpPr>
          <p:spPr>
            <a:xfrm flipV="1">
              <a:off x="2908468" y="1704529"/>
              <a:ext cx="1499624" cy="850929"/>
            </a:xfrm>
            <a:custGeom>
              <a:avLst/>
              <a:gdLst>
                <a:gd name="csX0" fmla="*/ 1499830 w 1499624"/>
                <a:gd name="csY0" fmla="*/ 851213 h 850929"/>
                <a:gd name="csX1" fmla="*/ 1499830 w 1499624"/>
                <a:gd name="csY1" fmla="*/ 662119 h 850929"/>
                <a:gd name="csX2" fmla="*/ 1484070 w 1499624"/>
                <a:gd name="csY2" fmla="*/ 635851 h 850929"/>
                <a:gd name="csX3" fmla="*/ 1484070 w 1499624"/>
                <a:gd name="csY3" fmla="*/ 601708 h 850929"/>
                <a:gd name="csX4" fmla="*/ 1457814 w 1499624"/>
                <a:gd name="csY4" fmla="*/ 562312 h 850929"/>
                <a:gd name="csX5" fmla="*/ 1457814 w 1499624"/>
                <a:gd name="csY5" fmla="*/ 533436 h 850929"/>
                <a:gd name="csX6" fmla="*/ 1415785 w 1499624"/>
                <a:gd name="csY6" fmla="*/ 496660 h 850929"/>
                <a:gd name="csX7" fmla="*/ 1368514 w 1499624"/>
                <a:gd name="csY7" fmla="*/ 504534 h 850929"/>
                <a:gd name="csX8" fmla="*/ 1368514 w 1499624"/>
                <a:gd name="csY8" fmla="*/ 491406 h 850929"/>
                <a:gd name="csX9" fmla="*/ 1218816 w 1499624"/>
                <a:gd name="csY9" fmla="*/ 486153 h 850929"/>
                <a:gd name="csX10" fmla="*/ 1168913 w 1499624"/>
                <a:gd name="csY10" fmla="*/ 457264 h 850929"/>
                <a:gd name="csX11" fmla="*/ 1121642 w 1499624"/>
                <a:gd name="csY11" fmla="*/ 457264 h 850929"/>
                <a:gd name="csX12" fmla="*/ 1098007 w 1499624"/>
                <a:gd name="csY12" fmla="*/ 449390 h 850929"/>
                <a:gd name="csX13" fmla="*/ 1032343 w 1499624"/>
                <a:gd name="csY13" fmla="*/ 470392 h 850929"/>
                <a:gd name="csX14" fmla="*/ 927295 w 1499624"/>
                <a:gd name="csY14" fmla="*/ 409993 h 850929"/>
                <a:gd name="csX15" fmla="*/ 903647 w 1499624"/>
                <a:gd name="csY15" fmla="*/ 415247 h 850929"/>
                <a:gd name="csX16" fmla="*/ 893152 w 1499624"/>
                <a:gd name="csY16" fmla="*/ 383725 h 850929"/>
                <a:gd name="csX17" fmla="*/ 845882 w 1499624"/>
                <a:gd name="csY17" fmla="*/ 402107 h 850929"/>
                <a:gd name="csX18" fmla="*/ 814360 w 1499624"/>
                <a:gd name="csY18" fmla="*/ 370597 h 850929"/>
                <a:gd name="csX19" fmla="*/ 814360 w 1499624"/>
                <a:gd name="csY19" fmla="*/ 341708 h 850929"/>
                <a:gd name="csX20" fmla="*/ 780217 w 1499624"/>
                <a:gd name="csY20" fmla="*/ 339075 h 850929"/>
                <a:gd name="csX21" fmla="*/ 777584 w 1499624"/>
                <a:gd name="csY21" fmla="*/ 310187 h 850929"/>
                <a:gd name="csX22" fmla="*/ 711932 w 1499624"/>
                <a:gd name="csY22" fmla="*/ 315440 h 850929"/>
                <a:gd name="csX23" fmla="*/ 667283 w 1499624"/>
                <a:gd name="csY23" fmla="*/ 299679 h 850929"/>
                <a:gd name="csX24" fmla="*/ 675157 w 1499624"/>
                <a:gd name="csY24" fmla="*/ 247155 h 850929"/>
                <a:gd name="csX25" fmla="*/ 656775 w 1499624"/>
                <a:gd name="csY25" fmla="*/ 247155 h 850929"/>
                <a:gd name="csX26" fmla="*/ 662042 w 1499624"/>
                <a:gd name="csY26" fmla="*/ 215633 h 850929"/>
                <a:gd name="csX27" fmla="*/ 625266 w 1499624"/>
                <a:gd name="csY27" fmla="*/ 184124 h 850929"/>
                <a:gd name="csX28" fmla="*/ 575362 w 1499624"/>
                <a:gd name="csY28" fmla="*/ 168363 h 850929"/>
                <a:gd name="csX29" fmla="*/ 577996 w 1499624"/>
                <a:gd name="csY29" fmla="*/ 115839 h 850929"/>
                <a:gd name="csX30" fmla="*/ 551727 w 1499624"/>
                <a:gd name="csY30" fmla="*/ 86950 h 850929"/>
                <a:gd name="csX31" fmla="*/ 546474 w 1499624"/>
                <a:gd name="csY31" fmla="*/ 23919 h 850929"/>
                <a:gd name="csX32" fmla="*/ 520218 w 1499624"/>
                <a:gd name="csY32" fmla="*/ 21298 h 850929"/>
                <a:gd name="csX33" fmla="*/ 501824 w 1499624"/>
                <a:gd name="csY33" fmla="*/ 283 h 850929"/>
                <a:gd name="csX34" fmla="*/ 478189 w 1499624"/>
                <a:gd name="csY34" fmla="*/ 8158 h 850929"/>
                <a:gd name="csX35" fmla="*/ 486063 w 1499624"/>
                <a:gd name="csY35" fmla="*/ 58061 h 850929"/>
                <a:gd name="csX36" fmla="*/ 444046 w 1499624"/>
                <a:gd name="csY36" fmla="*/ 50174 h 850929"/>
                <a:gd name="csX37" fmla="*/ 444046 w 1499624"/>
                <a:gd name="csY37" fmla="*/ 26539 h 850929"/>
                <a:gd name="csX38" fmla="*/ 412537 w 1499624"/>
                <a:gd name="csY38" fmla="*/ 5537 h 850929"/>
                <a:gd name="csX39" fmla="*/ 346872 w 1499624"/>
                <a:gd name="csY39" fmla="*/ 34426 h 850929"/>
                <a:gd name="csX40" fmla="*/ 315363 w 1499624"/>
                <a:gd name="csY40" fmla="*/ 10791 h 850929"/>
                <a:gd name="csX41" fmla="*/ 289095 w 1499624"/>
                <a:gd name="csY41" fmla="*/ 34426 h 850929"/>
                <a:gd name="csX42" fmla="*/ 281208 w 1499624"/>
                <a:gd name="csY42" fmla="*/ 94837 h 850929"/>
                <a:gd name="csX43" fmla="*/ 254952 w 1499624"/>
                <a:gd name="csY43" fmla="*/ 89571 h 850929"/>
                <a:gd name="csX44" fmla="*/ 291728 w 1499624"/>
                <a:gd name="csY44" fmla="*/ 128967 h 850929"/>
                <a:gd name="csX45" fmla="*/ 252332 w 1499624"/>
                <a:gd name="csY45" fmla="*/ 160489 h 850929"/>
                <a:gd name="csX46" fmla="*/ 233937 w 1499624"/>
                <a:gd name="csY46" fmla="*/ 213013 h 850929"/>
                <a:gd name="csX47" fmla="*/ 210302 w 1499624"/>
                <a:gd name="csY47" fmla="*/ 236648 h 850929"/>
                <a:gd name="csX48" fmla="*/ 197174 w 1499624"/>
                <a:gd name="csY48" fmla="*/ 213013 h 850929"/>
                <a:gd name="csX49" fmla="*/ 163032 w 1499624"/>
                <a:gd name="csY49" fmla="*/ 194631 h 850929"/>
                <a:gd name="csX50" fmla="*/ 110508 w 1499624"/>
                <a:gd name="csY50" fmla="*/ 207759 h 850929"/>
                <a:gd name="csX51" fmla="*/ 73732 w 1499624"/>
                <a:gd name="csY51" fmla="*/ 181503 h 850929"/>
                <a:gd name="csX52" fmla="*/ 55351 w 1499624"/>
                <a:gd name="csY52" fmla="*/ 210392 h 850929"/>
                <a:gd name="csX53" fmla="*/ 23841 w 1499624"/>
                <a:gd name="csY53" fmla="*/ 197264 h 850929"/>
                <a:gd name="csX54" fmla="*/ 206 w 1499624"/>
                <a:gd name="csY54" fmla="*/ 205139 h 850929"/>
                <a:gd name="csX55" fmla="*/ 5447 w 1499624"/>
                <a:gd name="csY55" fmla="*/ 231394 h 8509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499624" h="850929">
                  <a:moveTo>
                    <a:pt x="1499830" y="851213"/>
                  </a:moveTo>
                  <a:lnTo>
                    <a:pt x="1499830" y="662119"/>
                  </a:lnTo>
                  <a:cubicBezTo>
                    <a:pt x="1499830" y="662119"/>
                    <a:pt x="1484070" y="643737"/>
                    <a:pt x="1484070" y="635851"/>
                  </a:cubicBezTo>
                  <a:lnTo>
                    <a:pt x="1484070" y="601708"/>
                  </a:lnTo>
                  <a:lnTo>
                    <a:pt x="1457814" y="562312"/>
                  </a:lnTo>
                  <a:lnTo>
                    <a:pt x="1457814" y="533436"/>
                  </a:lnTo>
                  <a:lnTo>
                    <a:pt x="1415785" y="496660"/>
                  </a:lnTo>
                  <a:lnTo>
                    <a:pt x="1368514" y="504534"/>
                  </a:lnTo>
                  <a:lnTo>
                    <a:pt x="1368514" y="491406"/>
                  </a:lnTo>
                  <a:lnTo>
                    <a:pt x="1218816" y="486153"/>
                  </a:lnTo>
                  <a:lnTo>
                    <a:pt x="1168913" y="457264"/>
                  </a:lnTo>
                  <a:lnTo>
                    <a:pt x="1121642" y="457264"/>
                  </a:lnTo>
                  <a:lnTo>
                    <a:pt x="1098007" y="449390"/>
                  </a:lnTo>
                  <a:lnTo>
                    <a:pt x="1032343" y="470392"/>
                  </a:lnTo>
                  <a:lnTo>
                    <a:pt x="927295" y="409993"/>
                  </a:lnTo>
                  <a:lnTo>
                    <a:pt x="903647" y="415247"/>
                  </a:lnTo>
                  <a:lnTo>
                    <a:pt x="893152" y="383725"/>
                  </a:lnTo>
                  <a:lnTo>
                    <a:pt x="845882" y="402107"/>
                  </a:lnTo>
                  <a:lnTo>
                    <a:pt x="814360" y="370597"/>
                  </a:lnTo>
                  <a:lnTo>
                    <a:pt x="814360" y="341708"/>
                  </a:lnTo>
                  <a:lnTo>
                    <a:pt x="780217" y="339075"/>
                  </a:lnTo>
                  <a:lnTo>
                    <a:pt x="777584" y="310187"/>
                  </a:lnTo>
                  <a:lnTo>
                    <a:pt x="711932" y="315440"/>
                  </a:lnTo>
                  <a:lnTo>
                    <a:pt x="667283" y="299679"/>
                  </a:lnTo>
                  <a:lnTo>
                    <a:pt x="675157" y="247155"/>
                  </a:lnTo>
                  <a:lnTo>
                    <a:pt x="656775" y="247155"/>
                  </a:lnTo>
                  <a:cubicBezTo>
                    <a:pt x="656775" y="247155"/>
                    <a:pt x="664662" y="226153"/>
                    <a:pt x="662042" y="215633"/>
                  </a:cubicBezTo>
                  <a:cubicBezTo>
                    <a:pt x="659408" y="205139"/>
                    <a:pt x="625266" y="184124"/>
                    <a:pt x="625266" y="184124"/>
                  </a:cubicBezTo>
                  <a:lnTo>
                    <a:pt x="575362" y="168363"/>
                  </a:lnTo>
                  <a:lnTo>
                    <a:pt x="577996" y="115839"/>
                  </a:lnTo>
                  <a:lnTo>
                    <a:pt x="551727" y="86950"/>
                  </a:lnTo>
                  <a:lnTo>
                    <a:pt x="546474" y="23919"/>
                  </a:lnTo>
                  <a:lnTo>
                    <a:pt x="520218" y="21298"/>
                  </a:lnTo>
                  <a:lnTo>
                    <a:pt x="501824" y="283"/>
                  </a:lnTo>
                  <a:lnTo>
                    <a:pt x="478189" y="8158"/>
                  </a:lnTo>
                  <a:lnTo>
                    <a:pt x="486063" y="58061"/>
                  </a:lnTo>
                  <a:lnTo>
                    <a:pt x="444046" y="50174"/>
                  </a:lnTo>
                  <a:lnTo>
                    <a:pt x="444046" y="26539"/>
                  </a:lnTo>
                  <a:lnTo>
                    <a:pt x="412537" y="5537"/>
                  </a:lnTo>
                  <a:lnTo>
                    <a:pt x="346872" y="34426"/>
                  </a:lnTo>
                  <a:lnTo>
                    <a:pt x="315363" y="10791"/>
                  </a:lnTo>
                  <a:lnTo>
                    <a:pt x="289095" y="34426"/>
                  </a:lnTo>
                  <a:lnTo>
                    <a:pt x="281208" y="94837"/>
                  </a:lnTo>
                  <a:lnTo>
                    <a:pt x="254952" y="89571"/>
                  </a:lnTo>
                  <a:lnTo>
                    <a:pt x="291728" y="128967"/>
                  </a:lnTo>
                  <a:lnTo>
                    <a:pt x="252332" y="160489"/>
                  </a:lnTo>
                  <a:lnTo>
                    <a:pt x="233937" y="213013"/>
                  </a:lnTo>
                  <a:lnTo>
                    <a:pt x="210302" y="236648"/>
                  </a:lnTo>
                  <a:lnTo>
                    <a:pt x="197174" y="213013"/>
                  </a:lnTo>
                  <a:lnTo>
                    <a:pt x="163032" y="194631"/>
                  </a:lnTo>
                  <a:lnTo>
                    <a:pt x="110508" y="207759"/>
                  </a:lnTo>
                  <a:lnTo>
                    <a:pt x="73732" y="181503"/>
                  </a:lnTo>
                  <a:lnTo>
                    <a:pt x="55351" y="210392"/>
                  </a:lnTo>
                  <a:lnTo>
                    <a:pt x="23841" y="197264"/>
                  </a:lnTo>
                  <a:lnTo>
                    <a:pt x="206" y="205139"/>
                  </a:lnTo>
                  <a:lnTo>
                    <a:pt x="5447" y="23139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4" name="Voľný tvar: obrazec 63">
              <a:extLst>
                <a:ext uri="{FF2B5EF4-FFF2-40B4-BE49-F238E27FC236}">
                  <a16:creationId xmlns:a16="http://schemas.microsoft.com/office/drawing/2014/main" id="{92C2E56F-7B8B-5FB2-4103-743DBF788B64}"/>
                </a:ext>
              </a:extLst>
            </p:cNvPr>
            <p:cNvSpPr/>
            <p:nvPr/>
          </p:nvSpPr>
          <p:spPr>
            <a:xfrm flipV="1">
              <a:off x="5266902" y="1347355"/>
              <a:ext cx="890325" cy="1481242"/>
            </a:xfrm>
            <a:custGeom>
              <a:avLst/>
              <a:gdLst>
                <a:gd name="csX0" fmla="*/ 142187 w 890325"/>
                <a:gd name="csY0" fmla="*/ 1481546 h 1481242"/>
                <a:gd name="csX1" fmla="*/ 160569 w 890325"/>
                <a:gd name="csY1" fmla="*/ 1408008 h 1481242"/>
                <a:gd name="csX2" fmla="*/ 157948 w 890325"/>
                <a:gd name="csY2" fmla="*/ 1347609 h 1481242"/>
                <a:gd name="csX3" fmla="*/ 202598 w 890325"/>
                <a:gd name="csY3" fmla="*/ 1302947 h 1481242"/>
                <a:gd name="csX4" fmla="*/ 197344 w 890325"/>
                <a:gd name="csY4" fmla="*/ 1281945 h 1481242"/>
                <a:gd name="csX5" fmla="*/ 231474 w 890325"/>
                <a:gd name="csY5" fmla="*/ 1239916 h 1481242"/>
                <a:gd name="csX6" fmla="*/ 207839 w 890325"/>
                <a:gd name="csY6" fmla="*/ 1176884 h 1481242"/>
                <a:gd name="csX7" fmla="*/ 186837 w 890325"/>
                <a:gd name="csY7" fmla="*/ 903757 h 1481242"/>
                <a:gd name="csX8" fmla="*/ 31885 w 890325"/>
                <a:gd name="csY8" fmla="*/ 717283 h 1481242"/>
                <a:gd name="csX9" fmla="*/ 23999 w 890325"/>
                <a:gd name="csY9" fmla="*/ 688395 h 1481242"/>
                <a:gd name="csX10" fmla="*/ 363 w 890325"/>
                <a:gd name="csY10" fmla="*/ 672634 h 1481242"/>
                <a:gd name="csX11" fmla="*/ 10871 w 890325"/>
                <a:gd name="csY11" fmla="*/ 601728 h 1481242"/>
                <a:gd name="csX12" fmla="*/ 52900 w 890325"/>
                <a:gd name="csY12" fmla="*/ 533443 h 1481242"/>
                <a:gd name="csX13" fmla="*/ 87030 w 890325"/>
                <a:gd name="csY13" fmla="*/ 536076 h 1481242"/>
                <a:gd name="csX14" fmla="*/ 94917 w 890325"/>
                <a:gd name="csY14" fmla="*/ 507175 h 1481242"/>
                <a:gd name="csX15" fmla="*/ 118552 w 890325"/>
                <a:gd name="csY15" fmla="*/ 504554 h 1481242"/>
                <a:gd name="csX16" fmla="*/ 136933 w 890325"/>
                <a:gd name="csY16" fmla="*/ 441523 h 1481242"/>
                <a:gd name="csX17" fmla="*/ 147441 w 890325"/>
                <a:gd name="csY17" fmla="*/ 441523 h 1481242"/>
                <a:gd name="csX18" fmla="*/ 157948 w 890325"/>
                <a:gd name="csY18" fmla="*/ 375871 h 1481242"/>
                <a:gd name="csX19" fmla="*/ 144808 w 890325"/>
                <a:gd name="csY19" fmla="*/ 349603 h 1481242"/>
                <a:gd name="csX20" fmla="*/ 202598 w 890325"/>
                <a:gd name="csY20" fmla="*/ 241922 h 1481242"/>
                <a:gd name="csX21" fmla="*/ 60774 w 890325"/>
                <a:gd name="csY21" fmla="*/ 236668 h 1481242"/>
                <a:gd name="csX22" fmla="*/ 63395 w 890325"/>
                <a:gd name="csY22" fmla="*/ 218286 h 1481242"/>
                <a:gd name="csX23" fmla="*/ 39760 w 890325"/>
                <a:gd name="csY23" fmla="*/ 215653 h 1481242"/>
                <a:gd name="csX24" fmla="*/ 100170 w 890325"/>
                <a:gd name="csY24" fmla="*/ 136861 h 1481242"/>
                <a:gd name="csX25" fmla="*/ 147441 w 890325"/>
                <a:gd name="csY25" fmla="*/ 110605 h 1481242"/>
                <a:gd name="csX26" fmla="*/ 192078 w 890325"/>
                <a:gd name="csY26" fmla="*/ 23939 h 1481242"/>
                <a:gd name="csX27" fmla="*/ 189457 w 890325"/>
                <a:gd name="csY27" fmla="*/ 2924 h 1481242"/>
                <a:gd name="csX28" fmla="*/ 231474 w 890325"/>
                <a:gd name="csY28" fmla="*/ 304 h 1481242"/>
                <a:gd name="csX29" fmla="*/ 284011 w 890325"/>
                <a:gd name="csY29" fmla="*/ 26559 h 1481242"/>
                <a:gd name="csX30" fmla="*/ 312900 w 890325"/>
                <a:gd name="csY30" fmla="*/ 304 h 1481242"/>
                <a:gd name="csX31" fmla="*/ 394312 w 890325"/>
                <a:gd name="csY31" fmla="*/ 50194 h 1481242"/>
                <a:gd name="csX32" fmla="*/ 483612 w 890325"/>
                <a:gd name="csY32" fmla="*/ 55448 h 1481242"/>
                <a:gd name="csX33" fmla="*/ 536136 w 890325"/>
                <a:gd name="csY33" fmla="*/ 110605 h 1481242"/>
                <a:gd name="csX34" fmla="*/ 515121 w 890325"/>
                <a:gd name="csY34" fmla="*/ 139494 h 1481242"/>
                <a:gd name="csX35" fmla="*/ 617549 w 890325"/>
                <a:gd name="csY35" fmla="*/ 155255 h 1481242"/>
                <a:gd name="csX36" fmla="*/ 617549 w 890325"/>
                <a:gd name="csY36" fmla="*/ 168383 h 1481242"/>
                <a:gd name="csX37" fmla="*/ 662199 w 890325"/>
                <a:gd name="csY37" fmla="*/ 152622 h 1481242"/>
                <a:gd name="csX38" fmla="*/ 662199 w 890325"/>
                <a:gd name="csY38" fmla="*/ 176257 h 1481242"/>
                <a:gd name="csX39" fmla="*/ 680580 w 890325"/>
                <a:gd name="csY39" fmla="*/ 176257 h 1481242"/>
                <a:gd name="csX40" fmla="*/ 727851 w 890325"/>
                <a:gd name="csY40" fmla="*/ 236668 h 1481242"/>
                <a:gd name="csX41" fmla="*/ 746245 w 890325"/>
                <a:gd name="csY41" fmla="*/ 255049 h 1481242"/>
                <a:gd name="csX42" fmla="*/ 780387 w 890325"/>
                <a:gd name="csY42" fmla="*/ 265557 h 1481242"/>
                <a:gd name="csX43" fmla="*/ 775134 w 890325"/>
                <a:gd name="csY43" fmla="*/ 310207 h 1481242"/>
                <a:gd name="csX44" fmla="*/ 838165 w 890325"/>
                <a:gd name="csY44" fmla="*/ 339095 h 1481242"/>
                <a:gd name="csX45" fmla="*/ 890689 w 890325"/>
                <a:gd name="csY45" fmla="*/ 328588 h 14812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</a:cxnLst>
              <a:rect l="l" t="t" r="r" b="b"/>
              <a:pathLst>
                <a:path w="890325" h="1481242">
                  <a:moveTo>
                    <a:pt x="142187" y="1481546"/>
                  </a:moveTo>
                  <a:lnTo>
                    <a:pt x="160569" y="1408008"/>
                  </a:lnTo>
                  <a:lnTo>
                    <a:pt x="157948" y="1347609"/>
                  </a:lnTo>
                  <a:lnTo>
                    <a:pt x="202598" y="1302947"/>
                  </a:lnTo>
                  <a:lnTo>
                    <a:pt x="197344" y="1281945"/>
                  </a:lnTo>
                  <a:lnTo>
                    <a:pt x="231474" y="1239916"/>
                  </a:lnTo>
                  <a:lnTo>
                    <a:pt x="207839" y="1176884"/>
                  </a:lnTo>
                  <a:lnTo>
                    <a:pt x="186837" y="903757"/>
                  </a:lnTo>
                  <a:lnTo>
                    <a:pt x="31885" y="717283"/>
                  </a:lnTo>
                  <a:lnTo>
                    <a:pt x="23999" y="688395"/>
                  </a:lnTo>
                  <a:lnTo>
                    <a:pt x="363" y="672634"/>
                  </a:lnTo>
                  <a:lnTo>
                    <a:pt x="10871" y="601728"/>
                  </a:lnTo>
                  <a:lnTo>
                    <a:pt x="52900" y="533443"/>
                  </a:lnTo>
                  <a:lnTo>
                    <a:pt x="87030" y="536076"/>
                  </a:lnTo>
                  <a:lnTo>
                    <a:pt x="94917" y="507175"/>
                  </a:lnTo>
                  <a:cubicBezTo>
                    <a:pt x="94917" y="507175"/>
                    <a:pt x="113298" y="512428"/>
                    <a:pt x="118552" y="504554"/>
                  </a:cubicBezTo>
                  <a:cubicBezTo>
                    <a:pt x="123806" y="496680"/>
                    <a:pt x="136933" y="441523"/>
                    <a:pt x="136933" y="441523"/>
                  </a:cubicBezTo>
                  <a:lnTo>
                    <a:pt x="147441" y="441523"/>
                  </a:lnTo>
                  <a:lnTo>
                    <a:pt x="157948" y="375871"/>
                  </a:lnTo>
                  <a:lnTo>
                    <a:pt x="144808" y="349603"/>
                  </a:lnTo>
                  <a:lnTo>
                    <a:pt x="202598" y="241922"/>
                  </a:lnTo>
                  <a:lnTo>
                    <a:pt x="60774" y="236668"/>
                  </a:lnTo>
                  <a:lnTo>
                    <a:pt x="63395" y="218286"/>
                  </a:lnTo>
                  <a:lnTo>
                    <a:pt x="39760" y="215653"/>
                  </a:lnTo>
                  <a:lnTo>
                    <a:pt x="100170" y="136861"/>
                  </a:lnTo>
                  <a:lnTo>
                    <a:pt x="147441" y="110605"/>
                  </a:lnTo>
                  <a:lnTo>
                    <a:pt x="192078" y="23939"/>
                  </a:lnTo>
                  <a:lnTo>
                    <a:pt x="189457" y="2924"/>
                  </a:lnTo>
                  <a:lnTo>
                    <a:pt x="231474" y="304"/>
                  </a:lnTo>
                  <a:lnTo>
                    <a:pt x="284011" y="26559"/>
                  </a:lnTo>
                  <a:lnTo>
                    <a:pt x="312900" y="304"/>
                  </a:lnTo>
                  <a:lnTo>
                    <a:pt x="394312" y="50194"/>
                  </a:lnTo>
                  <a:lnTo>
                    <a:pt x="483612" y="55448"/>
                  </a:lnTo>
                  <a:lnTo>
                    <a:pt x="536136" y="110605"/>
                  </a:lnTo>
                  <a:lnTo>
                    <a:pt x="515121" y="139494"/>
                  </a:lnTo>
                  <a:lnTo>
                    <a:pt x="617549" y="155255"/>
                  </a:lnTo>
                  <a:lnTo>
                    <a:pt x="617549" y="168383"/>
                  </a:lnTo>
                  <a:lnTo>
                    <a:pt x="662199" y="152622"/>
                  </a:lnTo>
                  <a:lnTo>
                    <a:pt x="662199" y="176257"/>
                  </a:lnTo>
                  <a:lnTo>
                    <a:pt x="680580" y="176257"/>
                  </a:lnTo>
                  <a:lnTo>
                    <a:pt x="727851" y="236668"/>
                  </a:lnTo>
                  <a:lnTo>
                    <a:pt x="746245" y="255049"/>
                  </a:lnTo>
                  <a:lnTo>
                    <a:pt x="780387" y="265557"/>
                  </a:lnTo>
                  <a:lnTo>
                    <a:pt x="775134" y="310207"/>
                  </a:lnTo>
                  <a:lnTo>
                    <a:pt x="838165" y="339095"/>
                  </a:lnTo>
                  <a:lnTo>
                    <a:pt x="890689" y="3285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5" name="Voľný tvar: obrazec 64">
              <a:extLst>
                <a:ext uri="{FF2B5EF4-FFF2-40B4-BE49-F238E27FC236}">
                  <a16:creationId xmlns:a16="http://schemas.microsoft.com/office/drawing/2014/main" id="{B6309269-EAB8-E7C6-7274-0E69B689A7DF}"/>
                </a:ext>
              </a:extLst>
            </p:cNvPr>
            <p:cNvSpPr/>
            <p:nvPr/>
          </p:nvSpPr>
          <p:spPr>
            <a:xfrm flipV="1">
              <a:off x="4011533" y="2103742"/>
              <a:ext cx="1265880" cy="312536"/>
            </a:xfrm>
            <a:custGeom>
              <a:avLst/>
              <a:gdLst>
                <a:gd name="csX0" fmla="*/ 8087 w 1265880"/>
                <a:gd name="csY0" fmla="*/ 312814 h 312536"/>
                <a:gd name="csX1" fmla="*/ 213 w 1265880"/>
                <a:gd name="csY1" fmla="*/ 278671 h 312536"/>
                <a:gd name="csX2" fmla="*/ 18594 w 1265880"/>
                <a:gd name="csY2" fmla="*/ 257656 h 312536"/>
                <a:gd name="csX3" fmla="*/ 15961 w 1265880"/>
                <a:gd name="csY3" fmla="*/ 223526 h 312536"/>
                <a:gd name="csX4" fmla="*/ 65865 w 1265880"/>
                <a:gd name="csY4" fmla="*/ 186751 h 312536"/>
                <a:gd name="csX5" fmla="*/ 100007 w 1265880"/>
                <a:gd name="csY5" fmla="*/ 165736 h 312536"/>
                <a:gd name="csX6" fmla="*/ 68498 w 1265880"/>
                <a:gd name="csY6" fmla="*/ 157862 h 312536"/>
                <a:gd name="csX7" fmla="*/ 71118 w 1265880"/>
                <a:gd name="csY7" fmla="*/ 136847 h 312536"/>
                <a:gd name="csX8" fmla="*/ 121022 w 1265880"/>
                <a:gd name="csY8" fmla="*/ 84323 h 312536"/>
                <a:gd name="csX9" fmla="*/ 163038 w 1265880"/>
                <a:gd name="csY9" fmla="*/ 94831 h 312536"/>
                <a:gd name="csX10" fmla="*/ 191927 w 1265880"/>
                <a:gd name="csY10" fmla="*/ 81703 h 312536"/>
                <a:gd name="csX11" fmla="*/ 168292 w 1265880"/>
                <a:gd name="csY11" fmla="*/ 63309 h 312536"/>
                <a:gd name="csX12" fmla="*/ 197181 w 1265880"/>
                <a:gd name="csY12" fmla="*/ 21292 h 312536"/>
                <a:gd name="csX13" fmla="*/ 202435 w 1265880"/>
                <a:gd name="csY13" fmla="*/ 47548 h 312536"/>
                <a:gd name="csX14" fmla="*/ 236577 w 1265880"/>
                <a:gd name="csY14" fmla="*/ 55434 h 312536"/>
                <a:gd name="csX15" fmla="*/ 317990 w 1265880"/>
                <a:gd name="csY15" fmla="*/ 277 h 312536"/>
                <a:gd name="csX16" fmla="*/ 317990 w 1265880"/>
                <a:gd name="csY16" fmla="*/ 76449 h 312536"/>
                <a:gd name="csX17" fmla="*/ 354766 w 1265880"/>
                <a:gd name="csY17" fmla="*/ 110579 h 312536"/>
                <a:gd name="csX18" fmla="*/ 365260 w 1265880"/>
                <a:gd name="csY18" fmla="*/ 160495 h 312536"/>
                <a:gd name="csX19" fmla="*/ 402036 w 1265880"/>
                <a:gd name="csY19" fmla="*/ 197258 h 312536"/>
                <a:gd name="csX20" fmla="*/ 470321 w 1265880"/>
                <a:gd name="csY20" fmla="*/ 192004 h 312536"/>
                <a:gd name="csX21" fmla="*/ 493956 w 1265880"/>
                <a:gd name="csY21" fmla="*/ 210386 h 312536"/>
                <a:gd name="csX22" fmla="*/ 541239 w 1265880"/>
                <a:gd name="csY22" fmla="*/ 184130 h 312536"/>
                <a:gd name="csX23" fmla="*/ 575369 w 1265880"/>
                <a:gd name="csY23" fmla="*/ 192004 h 312536"/>
                <a:gd name="csX24" fmla="*/ 617386 w 1265880"/>
                <a:gd name="csY24" fmla="*/ 128973 h 312536"/>
                <a:gd name="csX25" fmla="*/ 646287 w 1265880"/>
                <a:gd name="csY25" fmla="*/ 128973 h 312536"/>
                <a:gd name="csX26" fmla="*/ 704065 w 1265880"/>
                <a:gd name="csY26" fmla="*/ 152608 h 312536"/>
                <a:gd name="csX27" fmla="*/ 738207 w 1265880"/>
                <a:gd name="csY27" fmla="*/ 152608 h 312536"/>
                <a:gd name="csX28" fmla="*/ 795985 w 1265880"/>
                <a:gd name="csY28" fmla="*/ 115845 h 312536"/>
                <a:gd name="csX29" fmla="*/ 887905 w 1265880"/>
                <a:gd name="csY29" fmla="*/ 102705 h 312536"/>
                <a:gd name="csX30" fmla="*/ 932555 w 1265880"/>
                <a:gd name="csY30" fmla="*/ 142101 h 312536"/>
                <a:gd name="csX31" fmla="*/ 1066492 w 1265880"/>
                <a:gd name="csY31" fmla="*/ 149975 h 312536"/>
                <a:gd name="csX32" fmla="*/ 1145284 w 1265880"/>
                <a:gd name="csY32" fmla="*/ 123719 h 312536"/>
                <a:gd name="csX33" fmla="*/ 1187313 w 1265880"/>
                <a:gd name="csY33" fmla="*/ 168369 h 312536"/>
                <a:gd name="csX34" fmla="*/ 1226697 w 1265880"/>
                <a:gd name="csY34" fmla="*/ 168369 h 312536"/>
                <a:gd name="csX35" fmla="*/ 1234584 w 1265880"/>
                <a:gd name="csY35" fmla="*/ 186751 h 312536"/>
                <a:gd name="csX36" fmla="*/ 1266093 w 1265880"/>
                <a:gd name="csY36" fmla="*/ 189371 h 3125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265880" h="312536">
                  <a:moveTo>
                    <a:pt x="8087" y="312814"/>
                  </a:moveTo>
                  <a:lnTo>
                    <a:pt x="213" y="278671"/>
                  </a:lnTo>
                  <a:lnTo>
                    <a:pt x="18594" y="257656"/>
                  </a:lnTo>
                  <a:lnTo>
                    <a:pt x="15961" y="223526"/>
                  </a:lnTo>
                  <a:lnTo>
                    <a:pt x="65865" y="186751"/>
                  </a:lnTo>
                  <a:lnTo>
                    <a:pt x="100007" y="165736"/>
                  </a:lnTo>
                  <a:lnTo>
                    <a:pt x="68498" y="157862"/>
                  </a:lnTo>
                  <a:lnTo>
                    <a:pt x="71118" y="136847"/>
                  </a:lnTo>
                  <a:lnTo>
                    <a:pt x="121022" y="84323"/>
                  </a:lnTo>
                  <a:lnTo>
                    <a:pt x="163038" y="94831"/>
                  </a:lnTo>
                  <a:lnTo>
                    <a:pt x="191927" y="81703"/>
                  </a:lnTo>
                  <a:lnTo>
                    <a:pt x="168292" y="63309"/>
                  </a:lnTo>
                  <a:lnTo>
                    <a:pt x="197181" y="21292"/>
                  </a:lnTo>
                  <a:lnTo>
                    <a:pt x="202435" y="47548"/>
                  </a:lnTo>
                  <a:lnTo>
                    <a:pt x="236577" y="55434"/>
                  </a:lnTo>
                  <a:lnTo>
                    <a:pt x="317990" y="277"/>
                  </a:lnTo>
                  <a:lnTo>
                    <a:pt x="317990" y="76449"/>
                  </a:lnTo>
                  <a:lnTo>
                    <a:pt x="354766" y="110579"/>
                  </a:lnTo>
                  <a:lnTo>
                    <a:pt x="365260" y="160495"/>
                  </a:lnTo>
                  <a:lnTo>
                    <a:pt x="402036" y="197258"/>
                  </a:lnTo>
                  <a:lnTo>
                    <a:pt x="470321" y="192004"/>
                  </a:lnTo>
                  <a:lnTo>
                    <a:pt x="493956" y="210386"/>
                  </a:lnTo>
                  <a:lnTo>
                    <a:pt x="541239" y="184130"/>
                  </a:lnTo>
                  <a:lnTo>
                    <a:pt x="575369" y="192004"/>
                  </a:lnTo>
                  <a:lnTo>
                    <a:pt x="617386" y="128973"/>
                  </a:lnTo>
                  <a:lnTo>
                    <a:pt x="646287" y="128973"/>
                  </a:lnTo>
                  <a:lnTo>
                    <a:pt x="704065" y="152608"/>
                  </a:lnTo>
                  <a:lnTo>
                    <a:pt x="738207" y="152608"/>
                  </a:lnTo>
                  <a:lnTo>
                    <a:pt x="795985" y="115845"/>
                  </a:lnTo>
                  <a:lnTo>
                    <a:pt x="887905" y="102705"/>
                  </a:lnTo>
                  <a:lnTo>
                    <a:pt x="932555" y="142101"/>
                  </a:lnTo>
                  <a:lnTo>
                    <a:pt x="1066492" y="149975"/>
                  </a:lnTo>
                  <a:lnTo>
                    <a:pt x="1145284" y="123719"/>
                  </a:lnTo>
                  <a:lnTo>
                    <a:pt x="1187313" y="168369"/>
                  </a:lnTo>
                  <a:lnTo>
                    <a:pt x="1226697" y="168369"/>
                  </a:lnTo>
                  <a:lnTo>
                    <a:pt x="1234584" y="186751"/>
                  </a:lnTo>
                  <a:lnTo>
                    <a:pt x="1266093" y="18937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6" name="Voľný tvar: obrazec 65">
              <a:extLst>
                <a:ext uri="{FF2B5EF4-FFF2-40B4-BE49-F238E27FC236}">
                  <a16:creationId xmlns:a16="http://schemas.microsoft.com/office/drawing/2014/main" id="{65DB897E-D1EA-0332-408D-58B6343CC25C}"/>
                </a:ext>
              </a:extLst>
            </p:cNvPr>
            <p:cNvSpPr/>
            <p:nvPr/>
          </p:nvSpPr>
          <p:spPr>
            <a:xfrm flipV="1">
              <a:off x="2724624" y="2563353"/>
              <a:ext cx="270506" cy="315156"/>
            </a:xfrm>
            <a:custGeom>
              <a:avLst/>
              <a:gdLst>
                <a:gd name="csX0" fmla="*/ 42 w 270506"/>
                <a:gd name="csY0" fmla="*/ 226194 h 315156"/>
                <a:gd name="csX1" fmla="*/ 18424 w 270506"/>
                <a:gd name="csY1" fmla="*/ 226194 h 315156"/>
                <a:gd name="csX2" fmla="*/ 23678 w 270506"/>
                <a:gd name="csY2" fmla="*/ 244576 h 315156"/>
                <a:gd name="csX3" fmla="*/ 42059 w 270506"/>
                <a:gd name="csY3" fmla="*/ 247209 h 315156"/>
                <a:gd name="csX4" fmla="*/ 81455 w 270506"/>
                <a:gd name="csY4" fmla="*/ 304986 h 315156"/>
                <a:gd name="csX5" fmla="*/ 191757 w 270506"/>
                <a:gd name="csY5" fmla="*/ 315481 h 315156"/>
                <a:gd name="csX6" fmla="*/ 239040 w 270506"/>
                <a:gd name="csY6" fmla="*/ 236701 h 315156"/>
                <a:gd name="csX7" fmla="*/ 246914 w 270506"/>
                <a:gd name="csY7" fmla="*/ 197305 h 315156"/>
                <a:gd name="csX8" fmla="*/ 231153 w 270506"/>
                <a:gd name="csY8" fmla="*/ 152655 h 315156"/>
                <a:gd name="csX9" fmla="*/ 270549 w 270506"/>
                <a:gd name="csY9" fmla="*/ 160542 h 315156"/>
                <a:gd name="csX10" fmla="*/ 267929 w 270506"/>
                <a:gd name="csY10" fmla="*/ 136907 h 315156"/>
                <a:gd name="csX11" fmla="*/ 244294 w 270506"/>
                <a:gd name="csY11" fmla="*/ 126387 h 315156"/>
                <a:gd name="csX12" fmla="*/ 241660 w 270506"/>
                <a:gd name="csY12" fmla="*/ 94878 h 315156"/>
                <a:gd name="csX13" fmla="*/ 144487 w 270506"/>
                <a:gd name="csY13" fmla="*/ 324 h 3151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70506" h="315156">
                  <a:moveTo>
                    <a:pt x="42" y="226194"/>
                  </a:moveTo>
                  <a:lnTo>
                    <a:pt x="18424" y="226194"/>
                  </a:lnTo>
                  <a:lnTo>
                    <a:pt x="23678" y="244576"/>
                  </a:lnTo>
                  <a:lnTo>
                    <a:pt x="42059" y="247209"/>
                  </a:lnTo>
                  <a:lnTo>
                    <a:pt x="81455" y="304986"/>
                  </a:lnTo>
                  <a:lnTo>
                    <a:pt x="191757" y="315481"/>
                  </a:lnTo>
                  <a:lnTo>
                    <a:pt x="239040" y="236701"/>
                  </a:lnTo>
                  <a:lnTo>
                    <a:pt x="246914" y="197305"/>
                  </a:lnTo>
                  <a:lnTo>
                    <a:pt x="231153" y="152655"/>
                  </a:lnTo>
                  <a:lnTo>
                    <a:pt x="270549" y="160542"/>
                  </a:lnTo>
                  <a:lnTo>
                    <a:pt x="267929" y="136907"/>
                  </a:lnTo>
                  <a:lnTo>
                    <a:pt x="244294" y="126387"/>
                  </a:lnTo>
                  <a:lnTo>
                    <a:pt x="241660" y="94878"/>
                  </a:lnTo>
                  <a:lnTo>
                    <a:pt x="144487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7" name="Voľný tvar: obrazec 66">
              <a:extLst>
                <a:ext uri="{FF2B5EF4-FFF2-40B4-BE49-F238E27FC236}">
                  <a16:creationId xmlns:a16="http://schemas.microsoft.com/office/drawing/2014/main" id="{79A9439C-7C39-6366-215A-E9261C491DA0}"/>
                </a:ext>
              </a:extLst>
            </p:cNvPr>
            <p:cNvSpPr/>
            <p:nvPr/>
          </p:nvSpPr>
          <p:spPr>
            <a:xfrm flipV="1">
              <a:off x="2995134" y="2710405"/>
              <a:ext cx="260012" cy="420204"/>
            </a:xfrm>
            <a:custGeom>
              <a:avLst/>
              <a:gdLst>
                <a:gd name="csX0" fmla="*/ 74 w 260012"/>
                <a:gd name="csY0" fmla="*/ 412689 h 420204"/>
                <a:gd name="csX1" fmla="*/ 18455 w 260012"/>
                <a:gd name="csY1" fmla="*/ 420563 h 420204"/>
                <a:gd name="csX2" fmla="*/ 70979 w 260012"/>
                <a:gd name="csY2" fmla="*/ 415310 h 420204"/>
                <a:gd name="csX3" fmla="*/ 73613 w 260012"/>
                <a:gd name="csY3" fmla="*/ 312882 h 420204"/>
                <a:gd name="csX4" fmla="*/ 110376 w 260012"/>
                <a:gd name="csY4" fmla="*/ 284006 h 420204"/>
                <a:gd name="csX5" fmla="*/ 157659 w 260012"/>
                <a:gd name="csY5" fmla="*/ 336517 h 420204"/>
                <a:gd name="csX6" fmla="*/ 189168 w 260012"/>
                <a:gd name="csY6" fmla="*/ 270865 h 420204"/>
                <a:gd name="csX7" fmla="*/ 152392 w 260012"/>
                <a:gd name="csY7" fmla="*/ 215721 h 420204"/>
                <a:gd name="csX8" fmla="*/ 223310 w 260012"/>
                <a:gd name="csY8" fmla="*/ 194706 h 420204"/>
                <a:gd name="csX9" fmla="*/ 231185 w 260012"/>
                <a:gd name="csY9" fmla="*/ 165817 h 420204"/>
                <a:gd name="csX10" fmla="*/ 252199 w 260012"/>
                <a:gd name="csY10" fmla="*/ 163184 h 420204"/>
                <a:gd name="csX11" fmla="*/ 260086 w 260012"/>
                <a:gd name="csY11" fmla="*/ 105406 h 420204"/>
                <a:gd name="csX12" fmla="*/ 254820 w 260012"/>
                <a:gd name="csY12" fmla="*/ 358 h 4202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60012" h="420204">
                  <a:moveTo>
                    <a:pt x="74" y="412689"/>
                  </a:moveTo>
                  <a:lnTo>
                    <a:pt x="18455" y="420563"/>
                  </a:lnTo>
                  <a:lnTo>
                    <a:pt x="70979" y="415310"/>
                  </a:lnTo>
                  <a:lnTo>
                    <a:pt x="73613" y="312882"/>
                  </a:lnTo>
                  <a:lnTo>
                    <a:pt x="110376" y="284006"/>
                  </a:lnTo>
                  <a:lnTo>
                    <a:pt x="157659" y="336517"/>
                  </a:lnTo>
                  <a:lnTo>
                    <a:pt x="189168" y="270865"/>
                  </a:lnTo>
                  <a:lnTo>
                    <a:pt x="152392" y="215721"/>
                  </a:lnTo>
                  <a:lnTo>
                    <a:pt x="223310" y="194706"/>
                  </a:lnTo>
                  <a:lnTo>
                    <a:pt x="231185" y="165817"/>
                  </a:lnTo>
                  <a:cubicBezTo>
                    <a:pt x="231185" y="165817"/>
                    <a:pt x="249579" y="171058"/>
                    <a:pt x="252199" y="163184"/>
                  </a:cubicBezTo>
                  <a:cubicBezTo>
                    <a:pt x="254820" y="155310"/>
                    <a:pt x="260086" y="105406"/>
                    <a:pt x="260086" y="105406"/>
                  </a:cubicBezTo>
                  <a:lnTo>
                    <a:pt x="254820" y="3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8" name="Voľný tvar: obrazec 67">
              <a:extLst>
                <a:ext uri="{FF2B5EF4-FFF2-40B4-BE49-F238E27FC236}">
                  <a16:creationId xmlns:a16="http://schemas.microsoft.com/office/drawing/2014/main" id="{F766B3FC-65A9-5611-CC6D-ED3A00FFC2B2}"/>
                </a:ext>
              </a:extLst>
            </p:cNvPr>
            <p:cNvSpPr/>
            <p:nvPr/>
          </p:nvSpPr>
          <p:spPr>
            <a:xfrm flipV="1">
              <a:off x="3160587" y="2521299"/>
              <a:ext cx="94553" cy="286267"/>
            </a:xfrm>
            <a:custGeom>
              <a:avLst/>
              <a:gdLst>
                <a:gd name="csX0" fmla="*/ 94651 w 94553"/>
                <a:gd name="csY0" fmla="*/ 286592 h 286267"/>
                <a:gd name="csX1" fmla="*/ 84144 w 94553"/>
                <a:gd name="csY1" fmla="*/ 255070 h 286267"/>
                <a:gd name="csX2" fmla="*/ 55255 w 94553"/>
                <a:gd name="csY2" fmla="*/ 244575 h 286267"/>
                <a:gd name="csX3" fmla="*/ 39494 w 94553"/>
                <a:gd name="csY3" fmla="*/ 192038 h 286267"/>
                <a:gd name="csX4" fmla="*/ 65762 w 94553"/>
                <a:gd name="csY4" fmla="*/ 184164 h 286267"/>
                <a:gd name="csX5" fmla="*/ 78890 w 94553"/>
                <a:gd name="csY5" fmla="*/ 150022 h 286267"/>
                <a:gd name="csX6" fmla="*/ 63129 w 94553"/>
                <a:gd name="csY6" fmla="*/ 134273 h 286267"/>
                <a:gd name="csX7" fmla="*/ 86777 w 94553"/>
                <a:gd name="csY7" fmla="*/ 102751 h 286267"/>
                <a:gd name="csX8" fmla="*/ 76269 w 94553"/>
                <a:gd name="csY8" fmla="*/ 73862 h 286267"/>
                <a:gd name="csX9" fmla="*/ 34240 w 94553"/>
                <a:gd name="csY9" fmla="*/ 94877 h 286267"/>
                <a:gd name="csX10" fmla="*/ 31620 w 94553"/>
                <a:gd name="csY10" fmla="*/ 63355 h 286267"/>
                <a:gd name="csX11" fmla="*/ 52634 w 94553"/>
                <a:gd name="csY11" fmla="*/ 52848 h 286267"/>
                <a:gd name="csX12" fmla="*/ 31620 w 94553"/>
                <a:gd name="csY12" fmla="*/ 324 h 286267"/>
                <a:gd name="csX13" fmla="*/ 98 w 94553"/>
                <a:gd name="csY13" fmla="*/ 324 h 286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94553" h="286267">
                  <a:moveTo>
                    <a:pt x="94651" y="286592"/>
                  </a:moveTo>
                  <a:lnTo>
                    <a:pt x="84144" y="255070"/>
                  </a:lnTo>
                  <a:lnTo>
                    <a:pt x="55255" y="244575"/>
                  </a:lnTo>
                  <a:lnTo>
                    <a:pt x="39494" y="192038"/>
                  </a:lnTo>
                  <a:lnTo>
                    <a:pt x="65762" y="184164"/>
                  </a:lnTo>
                  <a:lnTo>
                    <a:pt x="78890" y="150022"/>
                  </a:lnTo>
                  <a:lnTo>
                    <a:pt x="63129" y="134273"/>
                  </a:lnTo>
                  <a:lnTo>
                    <a:pt x="86777" y="102751"/>
                  </a:lnTo>
                  <a:lnTo>
                    <a:pt x="76269" y="73862"/>
                  </a:lnTo>
                  <a:lnTo>
                    <a:pt x="34240" y="94877"/>
                  </a:lnTo>
                  <a:lnTo>
                    <a:pt x="31620" y="63355"/>
                  </a:lnTo>
                  <a:lnTo>
                    <a:pt x="52634" y="52848"/>
                  </a:lnTo>
                  <a:lnTo>
                    <a:pt x="31620" y="324"/>
                  </a:lnTo>
                  <a:lnTo>
                    <a:pt x="98" y="32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69" name="Voľný tvar: obrazec 68">
              <a:extLst>
                <a:ext uri="{FF2B5EF4-FFF2-40B4-BE49-F238E27FC236}">
                  <a16:creationId xmlns:a16="http://schemas.microsoft.com/office/drawing/2014/main" id="{0A8CE1A5-427D-5138-DC8B-D4FB09C75C6A}"/>
                </a:ext>
              </a:extLst>
            </p:cNvPr>
            <p:cNvSpPr/>
            <p:nvPr/>
          </p:nvSpPr>
          <p:spPr>
            <a:xfrm flipV="1">
              <a:off x="3454744" y="2531809"/>
              <a:ext cx="265265" cy="110301"/>
            </a:xfrm>
            <a:custGeom>
              <a:avLst/>
              <a:gdLst>
                <a:gd name="csX0" fmla="*/ 128 w 265265"/>
                <a:gd name="csY0" fmla="*/ 110609 h 110301"/>
                <a:gd name="csX1" fmla="*/ 8002 w 265265"/>
                <a:gd name="csY1" fmla="*/ 89595 h 110301"/>
                <a:gd name="csX2" fmla="*/ 29017 w 265265"/>
                <a:gd name="csY2" fmla="*/ 100102 h 110301"/>
                <a:gd name="csX3" fmla="*/ 110430 w 265265"/>
                <a:gd name="csY3" fmla="*/ 29197 h 110301"/>
                <a:gd name="csX4" fmla="*/ 194476 w 265265"/>
                <a:gd name="csY4" fmla="*/ 60706 h 110301"/>
                <a:gd name="csX5" fmla="*/ 225998 w 265265"/>
                <a:gd name="csY5" fmla="*/ 44957 h 110301"/>
                <a:gd name="csX6" fmla="*/ 265394 w 265265"/>
                <a:gd name="csY6" fmla="*/ 308 h 1103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65265" h="110301">
                  <a:moveTo>
                    <a:pt x="128" y="110609"/>
                  </a:moveTo>
                  <a:lnTo>
                    <a:pt x="8002" y="89595"/>
                  </a:lnTo>
                  <a:lnTo>
                    <a:pt x="29017" y="100102"/>
                  </a:lnTo>
                  <a:lnTo>
                    <a:pt x="110430" y="29197"/>
                  </a:lnTo>
                  <a:lnTo>
                    <a:pt x="194476" y="60706"/>
                  </a:lnTo>
                  <a:lnTo>
                    <a:pt x="225998" y="44957"/>
                  </a:lnTo>
                  <a:lnTo>
                    <a:pt x="265394" y="30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0" name="Voľný tvar: obrazec 69">
              <a:extLst>
                <a:ext uri="{FF2B5EF4-FFF2-40B4-BE49-F238E27FC236}">
                  <a16:creationId xmlns:a16="http://schemas.microsoft.com/office/drawing/2014/main" id="{3AF2AA3F-0E1C-9649-EC85-36AEBDD6C121}"/>
                </a:ext>
              </a:extLst>
            </p:cNvPr>
            <p:cNvSpPr/>
            <p:nvPr/>
          </p:nvSpPr>
          <p:spPr>
            <a:xfrm flipV="1">
              <a:off x="3654351" y="2460907"/>
              <a:ext cx="438586" cy="601424"/>
            </a:xfrm>
            <a:custGeom>
              <a:avLst/>
              <a:gdLst>
                <a:gd name="csX0" fmla="*/ 2775 w 438586"/>
                <a:gd name="csY0" fmla="*/ 300 h 601424"/>
                <a:gd name="csX1" fmla="*/ 39551 w 438586"/>
                <a:gd name="csY1" fmla="*/ 8174 h 601424"/>
                <a:gd name="csX2" fmla="*/ 44792 w 438586"/>
                <a:gd name="csY2" fmla="*/ 52824 h 601424"/>
                <a:gd name="csX3" fmla="*/ 29031 w 438586"/>
                <a:gd name="csY3" fmla="*/ 55457 h 601424"/>
                <a:gd name="csX4" fmla="*/ 155 w 438586"/>
                <a:gd name="csY4" fmla="*/ 163138 h 601424"/>
                <a:gd name="csX5" fmla="*/ 29031 w 438586"/>
                <a:gd name="csY5" fmla="*/ 205155 h 601424"/>
                <a:gd name="csX6" fmla="*/ 39551 w 438586"/>
                <a:gd name="csY6" fmla="*/ 249805 h 601424"/>
                <a:gd name="csX7" fmla="*/ 78947 w 438586"/>
                <a:gd name="csY7" fmla="*/ 320710 h 601424"/>
                <a:gd name="csX8" fmla="*/ 68427 w 438586"/>
                <a:gd name="csY8" fmla="*/ 388995 h 601424"/>
                <a:gd name="csX9" fmla="*/ 52679 w 438586"/>
                <a:gd name="csY9" fmla="*/ 396869 h 601424"/>
                <a:gd name="csX10" fmla="*/ 65807 w 438586"/>
                <a:gd name="csY10" fmla="*/ 407377 h 601424"/>
                <a:gd name="csX11" fmla="*/ 52679 w 438586"/>
                <a:gd name="csY11" fmla="*/ 522932 h 601424"/>
                <a:gd name="csX12" fmla="*/ 47425 w 438586"/>
                <a:gd name="csY12" fmla="*/ 549200 h 601424"/>
                <a:gd name="csX13" fmla="*/ 63186 w 438586"/>
                <a:gd name="csY13" fmla="*/ 580722 h 601424"/>
                <a:gd name="csX14" fmla="*/ 252280 w 438586"/>
                <a:gd name="csY14" fmla="*/ 580722 h 601424"/>
                <a:gd name="csX15" fmla="*/ 296917 w 438586"/>
                <a:gd name="csY15" fmla="*/ 601724 h 601424"/>
                <a:gd name="csX16" fmla="*/ 325819 w 438586"/>
                <a:gd name="csY16" fmla="*/ 591217 h 601424"/>
                <a:gd name="csX17" fmla="*/ 320553 w 438586"/>
                <a:gd name="csY17" fmla="*/ 557087 h 601424"/>
                <a:gd name="csX18" fmla="*/ 357328 w 438586"/>
                <a:gd name="csY18" fmla="*/ 512437 h 601424"/>
                <a:gd name="csX19" fmla="*/ 341567 w 438586"/>
                <a:gd name="csY19" fmla="*/ 433645 h 601424"/>
                <a:gd name="csX20" fmla="*/ 365202 w 438586"/>
                <a:gd name="csY20" fmla="*/ 425771 h 601424"/>
                <a:gd name="csX21" fmla="*/ 357328 w 438586"/>
                <a:gd name="csY21" fmla="*/ 360106 h 601424"/>
                <a:gd name="csX22" fmla="*/ 383584 w 438586"/>
                <a:gd name="csY22" fmla="*/ 323343 h 601424"/>
                <a:gd name="csX23" fmla="*/ 365202 w 438586"/>
                <a:gd name="csY23" fmla="*/ 236664 h 601424"/>
                <a:gd name="csX24" fmla="*/ 383584 w 438586"/>
                <a:gd name="csY24" fmla="*/ 223536 h 601424"/>
                <a:gd name="csX25" fmla="*/ 362582 w 438586"/>
                <a:gd name="csY25" fmla="*/ 181520 h 601424"/>
                <a:gd name="csX26" fmla="*/ 438741 w 438586"/>
                <a:gd name="csY26" fmla="*/ 89587 h 6014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438586" h="601424">
                  <a:moveTo>
                    <a:pt x="2775" y="300"/>
                  </a:moveTo>
                  <a:lnTo>
                    <a:pt x="39551" y="8174"/>
                  </a:lnTo>
                  <a:lnTo>
                    <a:pt x="44792" y="52824"/>
                  </a:lnTo>
                  <a:lnTo>
                    <a:pt x="29031" y="55457"/>
                  </a:lnTo>
                  <a:lnTo>
                    <a:pt x="155" y="163138"/>
                  </a:lnTo>
                  <a:lnTo>
                    <a:pt x="29031" y="205155"/>
                  </a:lnTo>
                  <a:lnTo>
                    <a:pt x="39551" y="249805"/>
                  </a:lnTo>
                  <a:lnTo>
                    <a:pt x="78947" y="320710"/>
                  </a:lnTo>
                  <a:lnTo>
                    <a:pt x="68427" y="388995"/>
                  </a:lnTo>
                  <a:lnTo>
                    <a:pt x="52679" y="396869"/>
                  </a:lnTo>
                  <a:lnTo>
                    <a:pt x="65807" y="407377"/>
                  </a:lnTo>
                  <a:lnTo>
                    <a:pt x="52679" y="522932"/>
                  </a:lnTo>
                  <a:lnTo>
                    <a:pt x="47425" y="549200"/>
                  </a:lnTo>
                  <a:lnTo>
                    <a:pt x="63186" y="580722"/>
                  </a:lnTo>
                  <a:lnTo>
                    <a:pt x="252280" y="580722"/>
                  </a:lnTo>
                  <a:lnTo>
                    <a:pt x="296917" y="601724"/>
                  </a:lnTo>
                  <a:lnTo>
                    <a:pt x="325819" y="591217"/>
                  </a:lnTo>
                  <a:lnTo>
                    <a:pt x="320553" y="557087"/>
                  </a:lnTo>
                  <a:lnTo>
                    <a:pt x="357328" y="512437"/>
                  </a:lnTo>
                  <a:lnTo>
                    <a:pt x="341567" y="433645"/>
                  </a:lnTo>
                  <a:lnTo>
                    <a:pt x="365202" y="425771"/>
                  </a:lnTo>
                  <a:lnTo>
                    <a:pt x="357328" y="360106"/>
                  </a:lnTo>
                  <a:lnTo>
                    <a:pt x="383584" y="323343"/>
                  </a:lnTo>
                  <a:lnTo>
                    <a:pt x="365202" y="236664"/>
                  </a:lnTo>
                  <a:lnTo>
                    <a:pt x="383584" y="223536"/>
                  </a:lnTo>
                  <a:lnTo>
                    <a:pt x="362582" y="181520"/>
                  </a:lnTo>
                  <a:lnTo>
                    <a:pt x="438741" y="8958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Voľný tvar: obrazec 70">
              <a:extLst>
                <a:ext uri="{FF2B5EF4-FFF2-40B4-BE49-F238E27FC236}">
                  <a16:creationId xmlns:a16="http://schemas.microsoft.com/office/drawing/2014/main" id="{FEF19145-CDA6-60D1-6A68-A5A896BA197F}"/>
                </a:ext>
              </a:extLst>
            </p:cNvPr>
            <p:cNvSpPr/>
            <p:nvPr/>
          </p:nvSpPr>
          <p:spPr>
            <a:xfrm flipV="1">
              <a:off x="4053546" y="2395246"/>
              <a:ext cx="154951" cy="559407"/>
            </a:xfrm>
            <a:custGeom>
              <a:avLst/>
              <a:gdLst>
                <a:gd name="csX0" fmla="*/ 86869 w 154951"/>
                <a:gd name="csY0" fmla="*/ 291 h 559407"/>
                <a:gd name="csX1" fmla="*/ 63234 w 154951"/>
                <a:gd name="csY1" fmla="*/ 47562 h 559407"/>
                <a:gd name="csX2" fmla="*/ 60614 w 154951"/>
                <a:gd name="csY2" fmla="*/ 76463 h 559407"/>
                <a:gd name="csX3" fmla="*/ 73729 w 154951"/>
                <a:gd name="csY3" fmla="*/ 286559 h 559407"/>
                <a:gd name="csX4" fmla="*/ 50094 w 154951"/>
                <a:gd name="csY4" fmla="*/ 307574 h 559407"/>
                <a:gd name="csX5" fmla="*/ 47473 w 154951"/>
                <a:gd name="csY5" fmla="*/ 370605 h 559407"/>
                <a:gd name="csX6" fmla="*/ 203 w 154951"/>
                <a:gd name="csY6" fmla="*/ 410001 h 559407"/>
                <a:gd name="csX7" fmla="*/ 13331 w 154951"/>
                <a:gd name="csY7" fmla="*/ 470412 h 559407"/>
                <a:gd name="csX8" fmla="*/ 63234 w 154951"/>
                <a:gd name="csY8" fmla="*/ 520303 h 559407"/>
                <a:gd name="csX9" fmla="*/ 105251 w 154951"/>
                <a:gd name="csY9" fmla="*/ 509796 h 559407"/>
                <a:gd name="csX10" fmla="*/ 155154 w 154951"/>
                <a:gd name="csY10" fmla="*/ 559699 h 559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54951" h="559407">
                  <a:moveTo>
                    <a:pt x="86869" y="291"/>
                  </a:moveTo>
                  <a:lnTo>
                    <a:pt x="63234" y="47562"/>
                  </a:lnTo>
                  <a:lnTo>
                    <a:pt x="60614" y="76463"/>
                  </a:lnTo>
                  <a:lnTo>
                    <a:pt x="73729" y="286559"/>
                  </a:lnTo>
                  <a:lnTo>
                    <a:pt x="50094" y="307574"/>
                  </a:lnTo>
                  <a:lnTo>
                    <a:pt x="47473" y="370605"/>
                  </a:lnTo>
                  <a:lnTo>
                    <a:pt x="203" y="410001"/>
                  </a:lnTo>
                  <a:lnTo>
                    <a:pt x="13331" y="470412"/>
                  </a:lnTo>
                  <a:lnTo>
                    <a:pt x="63234" y="520303"/>
                  </a:lnTo>
                  <a:lnTo>
                    <a:pt x="105251" y="509796"/>
                  </a:lnTo>
                  <a:lnTo>
                    <a:pt x="155154" y="55969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2" name="Voľný tvar: obrazec 71">
              <a:extLst>
                <a:ext uri="{FF2B5EF4-FFF2-40B4-BE49-F238E27FC236}">
                  <a16:creationId xmlns:a16="http://schemas.microsoft.com/office/drawing/2014/main" id="{3D5236FA-9F5E-6F8B-DEB2-9200AB8A4AB8}"/>
                </a:ext>
              </a:extLst>
            </p:cNvPr>
            <p:cNvSpPr/>
            <p:nvPr/>
          </p:nvSpPr>
          <p:spPr>
            <a:xfrm flipV="1">
              <a:off x="3980004" y="2471426"/>
              <a:ext cx="86666" cy="13140"/>
            </a:xfrm>
            <a:custGeom>
              <a:avLst/>
              <a:gdLst>
                <a:gd name="csX0" fmla="*/ 186 w 86666"/>
                <a:gd name="csY0" fmla="*/ 13431 h 13140"/>
                <a:gd name="csX1" fmla="*/ 86853 w 86666"/>
                <a:gd name="csY1" fmla="*/ 291 h 131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6666" h="13140">
                  <a:moveTo>
                    <a:pt x="186" y="13431"/>
                  </a:moveTo>
                  <a:lnTo>
                    <a:pt x="86853" y="29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3" name="Voľný tvar: obrazec 72">
              <a:extLst>
                <a:ext uri="{FF2B5EF4-FFF2-40B4-BE49-F238E27FC236}">
                  <a16:creationId xmlns:a16="http://schemas.microsoft.com/office/drawing/2014/main" id="{ED658E42-C142-E7AF-D9A9-47DBD19A60E7}"/>
                </a:ext>
              </a:extLst>
            </p:cNvPr>
            <p:cNvSpPr/>
            <p:nvPr/>
          </p:nvSpPr>
          <p:spPr>
            <a:xfrm flipV="1">
              <a:off x="4222936" y="2416265"/>
              <a:ext cx="122131" cy="529208"/>
            </a:xfrm>
            <a:custGeom>
              <a:avLst/>
              <a:gdLst>
                <a:gd name="csX0" fmla="*/ 106595 w 122131"/>
                <a:gd name="csY0" fmla="*/ 529544 h 529208"/>
                <a:gd name="csX1" fmla="*/ 90834 w 122131"/>
                <a:gd name="csY1" fmla="*/ 498677 h 529208"/>
                <a:gd name="csX2" fmla="*/ 112503 w 122131"/>
                <a:gd name="csY2" fmla="*/ 471111 h 529208"/>
                <a:gd name="csX3" fmla="*/ 122356 w 122131"/>
                <a:gd name="csY3" fmla="*/ 410045 h 529208"/>
                <a:gd name="csX4" fmla="*/ 98720 w 122131"/>
                <a:gd name="csY4" fmla="*/ 396250 h 529208"/>
                <a:gd name="csX5" fmla="*/ 104629 w 122131"/>
                <a:gd name="csY5" fmla="*/ 378523 h 529208"/>
                <a:gd name="csX6" fmla="*/ 100686 w 122131"/>
                <a:gd name="csY6" fmla="*/ 347014 h 529208"/>
                <a:gd name="csX7" fmla="*/ 61290 w 122131"/>
                <a:gd name="csY7" fmla="*/ 323379 h 529208"/>
                <a:gd name="csX8" fmla="*/ 45529 w 122131"/>
                <a:gd name="csY8" fmla="*/ 274130 h 529208"/>
                <a:gd name="csX9" fmla="*/ 17950 w 122131"/>
                <a:gd name="csY9" fmla="*/ 268222 h 529208"/>
                <a:gd name="csX10" fmla="*/ 224 w 122131"/>
                <a:gd name="csY10" fmla="*/ 134285 h 529208"/>
                <a:gd name="csX11" fmla="*/ 15985 w 122131"/>
                <a:gd name="csY11" fmla="*/ 118524 h 529208"/>
                <a:gd name="csX12" fmla="*/ 6132 w 122131"/>
                <a:gd name="csY12" fmla="*/ 335 h 529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2131" h="529208">
                  <a:moveTo>
                    <a:pt x="106595" y="529544"/>
                  </a:moveTo>
                  <a:lnTo>
                    <a:pt x="90834" y="498677"/>
                  </a:lnTo>
                  <a:lnTo>
                    <a:pt x="112503" y="471111"/>
                  </a:lnTo>
                  <a:lnTo>
                    <a:pt x="122356" y="410045"/>
                  </a:lnTo>
                  <a:lnTo>
                    <a:pt x="98720" y="396250"/>
                  </a:lnTo>
                  <a:lnTo>
                    <a:pt x="104629" y="378523"/>
                  </a:lnTo>
                  <a:lnTo>
                    <a:pt x="100686" y="347014"/>
                  </a:lnTo>
                  <a:lnTo>
                    <a:pt x="61290" y="323379"/>
                  </a:lnTo>
                  <a:lnTo>
                    <a:pt x="45529" y="274130"/>
                  </a:lnTo>
                  <a:lnTo>
                    <a:pt x="17950" y="268222"/>
                  </a:lnTo>
                  <a:lnTo>
                    <a:pt x="224" y="134285"/>
                  </a:lnTo>
                  <a:lnTo>
                    <a:pt x="15985" y="118524"/>
                  </a:lnTo>
                  <a:lnTo>
                    <a:pt x="6132" y="33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4" name="Voľný tvar: obrazec 73">
              <a:extLst>
                <a:ext uri="{FF2B5EF4-FFF2-40B4-BE49-F238E27FC236}">
                  <a16:creationId xmlns:a16="http://schemas.microsoft.com/office/drawing/2014/main" id="{42C1C3AE-EB5D-0C44-3B78-A821C4045F08}"/>
                </a:ext>
              </a:extLst>
            </p:cNvPr>
            <p:cNvSpPr/>
            <p:nvPr/>
          </p:nvSpPr>
          <p:spPr>
            <a:xfrm flipV="1">
              <a:off x="4776439" y="2295466"/>
              <a:ext cx="596825" cy="803658"/>
            </a:xfrm>
            <a:custGeom>
              <a:avLst/>
              <a:gdLst>
                <a:gd name="csX0" fmla="*/ 543324 w 596825"/>
                <a:gd name="csY0" fmla="*/ 804007 h 803658"/>
                <a:gd name="csX1" fmla="*/ 553831 w 596825"/>
                <a:gd name="csY1" fmla="*/ 740976 h 803658"/>
                <a:gd name="csX2" fmla="*/ 579432 w 596825"/>
                <a:gd name="csY2" fmla="*/ 735067 h 803658"/>
                <a:gd name="csX3" fmla="*/ 597158 w 596825"/>
                <a:gd name="csY3" fmla="*/ 662183 h 803658"/>
                <a:gd name="csX4" fmla="*/ 547922 w 596825"/>
                <a:gd name="csY4" fmla="*/ 626731 h 803658"/>
                <a:gd name="csX5" fmla="*/ 532161 w 596825"/>
                <a:gd name="csY5" fmla="*/ 636583 h 803658"/>
                <a:gd name="csX6" fmla="*/ 482913 w 596825"/>
                <a:gd name="csY6" fmla="*/ 524303 h 803658"/>
                <a:gd name="csX7" fmla="*/ 465187 w 596825"/>
                <a:gd name="csY7" fmla="*/ 518394 h 803658"/>
                <a:gd name="csX8" fmla="*/ 469130 w 596825"/>
                <a:gd name="csY8" fmla="*/ 477033 h 803658"/>
                <a:gd name="csX9" fmla="*/ 427769 w 596825"/>
                <a:gd name="csY9" fmla="*/ 455363 h 803658"/>
                <a:gd name="csX10" fmla="*/ 427769 w 596825"/>
                <a:gd name="csY10" fmla="*/ 398241 h 803658"/>
                <a:gd name="csX11" fmla="*/ 374577 w 596825"/>
                <a:gd name="csY11" fmla="*/ 376571 h 803658"/>
                <a:gd name="csX12" fmla="*/ 317454 w 596825"/>
                <a:gd name="csY12" fmla="*/ 250508 h 803658"/>
                <a:gd name="csX13" fmla="*/ 331250 w 596825"/>
                <a:gd name="csY13" fmla="*/ 238691 h 803658"/>
                <a:gd name="csX14" fmla="*/ 282002 w 596825"/>
                <a:gd name="csY14" fmla="*/ 167785 h 803658"/>
                <a:gd name="csX15" fmla="*/ 256401 w 596825"/>
                <a:gd name="csY15" fmla="*/ 175659 h 803658"/>
                <a:gd name="csX16" fmla="*/ 256401 w 596825"/>
                <a:gd name="csY16" fmla="*/ 193386 h 803658"/>
                <a:gd name="csX17" fmla="*/ 203209 w 596825"/>
                <a:gd name="csY17" fmla="*/ 234747 h 803658"/>
                <a:gd name="csX18" fmla="*/ 191392 w 596825"/>
                <a:gd name="csY18" fmla="*/ 209147 h 803658"/>
                <a:gd name="csX19" fmla="*/ 163813 w 596825"/>
                <a:gd name="csY19" fmla="*/ 222929 h 803658"/>
                <a:gd name="csX20" fmla="*/ 130326 w 596825"/>
                <a:gd name="csY20" fmla="*/ 199294 h 803658"/>
                <a:gd name="csX21" fmla="*/ 124417 w 596825"/>
                <a:gd name="csY21" fmla="*/ 173694 h 803658"/>
                <a:gd name="csX22" fmla="*/ 37750 w 596825"/>
                <a:gd name="csY22" fmla="*/ 102776 h 803658"/>
                <a:gd name="csX23" fmla="*/ 39728 w 596825"/>
                <a:gd name="csY23" fmla="*/ 51562 h 803658"/>
                <a:gd name="csX24" fmla="*/ 332 w 596825"/>
                <a:gd name="csY24" fmla="*/ 348 h 8036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596825" h="803658">
                  <a:moveTo>
                    <a:pt x="543324" y="804007"/>
                  </a:moveTo>
                  <a:lnTo>
                    <a:pt x="553831" y="740976"/>
                  </a:lnTo>
                  <a:lnTo>
                    <a:pt x="579432" y="735067"/>
                  </a:lnTo>
                  <a:lnTo>
                    <a:pt x="597158" y="662183"/>
                  </a:lnTo>
                  <a:lnTo>
                    <a:pt x="547922" y="626731"/>
                  </a:lnTo>
                  <a:lnTo>
                    <a:pt x="532161" y="636583"/>
                  </a:lnTo>
                  <a:lnTo>
                    <a:pt x="482913" y="524303"/>
                  </a:lnTo>
                  <a:lnTo>
                    <a:pt x="465187" y="518394"/>
                  </a:lnTo>
                  <a:lnTo>
                    <a:pt x="469130" y="477033"/>
                  </a:lnTo>
                  <a:lnTo>
                    <a:pt x="427769" y="455363"/>
                  </a:lnTo>
                  <a:lnTo>
                    <a:pt x="427769" y="398241"/>
                  </a:lnTo>
                  <a:lnTo>
                    <a:pt x="374577" y="376571"/>
                  </a:lnTo>
                  <a:lnTo>
                    <a:pt x="317454" y="250508"/>
                  </a:lnTo>
                  <a:lnTo>
                    <a:pt x="331250" y="238691"/>
                  </a:lnTo>
                  <a:lnTo>
                    <a:pt x="282002" y="167785"/>
                  </a:lnTo>
                  <a:lnTo>
                    <a:pt x="256401" y="175659"/>
                  </a:lnTo>
                  <a:lnTo>
                    <a:pt x="256401" y="193386"/>
                  </a:lnTo>
                  <a:lnTo>
                    <a:pt x="203209" y="234747"/>
                  </a:lnTo>
                  <a:lnTo>
                    <a:pt x="191392" y="209147"/>
                  </a:lnTo>
                  <a:lnTo>
                    <a:pt x="163813" y="222929"/>
                  </a:lnTo>
                  <a:lnTo>
                    <a:pt x="130326" y="199294"/>
                  </a:lnTo>
                  <a:lnTo>
                    <a:pt x="124417" y="173694"/>
                  </a:lnTo>
                  <a:lnTo>
                    <a:pt x="37750" y="102776"/>
                  </a:lnTo>
                  <a:lnTo>
                    <a:pt x="39728" y="51562"/>
                  </a:lnTo>
                  <a:lnTo>
                    <a:pt x="332" y="34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5" name="Voľný tvar: obrazec 74">
              <a:extLst>
                <a:ext uri="{FF2B5EF4-FFF2-40B4-BE49-F238E27FC236}">
                  <a16:creationId xmlns:a16="http://schemas.microsoft.com/office/drawing/2014/main" id="{95680E19-0520-8AC6-EAB4-79CFF6BFAC88}"/>
                </a:ext>
              </a:extLst>
            </p:cNvPr>
            <p:cNvSpPr/>
            <p:nvPr/>
          </p:nvSpPr>
          <p:spPr>
            <a:xfrm flipV="1">
              <a:off x="8052385" y="2413622"/>
              <a:ext cx="21392" cy="51642"/>
            </a:xfrm>
            <a:custGeom>
              <a:avLst/>
              <a:gdLst>
                <a:gd name="csX0" fmla="*/ 22057 w 21392"/>
                <a:gd name="csY0" fmla="*/ 51930 h 51642"/>
                <a:gd name="csX1" fmla="*/ 664 w 21392"/>
                <a:gd name="csY1" fmla="*/ 288 h 5164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1392" h="51642">
                  <a:moveTo>
                    <a:pt x="22057" y="51930"/>
                  </a:moveTo>
                  <a:lnTo>
                    <a:pt x="664" y="28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6" name="Voľný tvar: obrazec 75">
              <a:extLst>
                <a:ext uri="{FF2B5EF4-FFF2-40B4-BE49-F238E27FC236}">
                  <a16:creationId xmlns:a16="http://schemas.microsoft.com/office/drawing/2014/main" id="{3AF21C08-3580-1A57-157F-E55054AE281C}"/>
                </a:ext>
              </a:extLst>
            </p:cNvPr>
            <p:cNvSpPr/>
            <p:nvPr/>
          </p:nvSpPr>
          <p:spPr>
            <a:xfrm flipV="1">
              <a:off x="4896590" y="2825956"/>
              <a:ext cx="624404" cy="564661"/>
            </a:xfrm>
            <a:custGeom>
              <a:avLst/>
              <a:gdLst>
                <a:gd name="csX0" fmla="*/ 559756 w 624404"/>
                <a:gd name="csY0" fmla="*/ 565048 h 564661"/>
                <a:gd name="csX1" fmla="*/ 524303 w 624404"/>
                <a:gd name="csY1" fmla="*/ 528273 h 564661"/>
                <a:gd name="csX2" fmla="*/ 528247 w 624404"/>
                <a:gd name="csY2" fmla="*/ 508581 h 564661"/>
                <a:gd name="csX3" fmla="*/ 494759 w 624404"/>
                <a:gd name="csY3" fmla="*/ 449493 h 564661"/>
                <a:gd name="csX4" fmla="*/ 457328 w 624404"/>
                <a:gd name="csY4" fmla="*/ 435697 h 564661"/>
                <a:gd name="csX5" fmla="*/ 457328 w 624404"/>
                <a:gd name="csY5" fmla="*/ 410097 h 564661"/>
                <a:gd name="csX6" fmla="*/ 473089 w 624404"/>
                <a:gd name="csY6" fmla="*/ 402210 h 564661"/>
                <a:gd name="csX7" fmla="*/ 467181 w 624404"/>
                <a:gd name="csY7" fmla="*/ 347065 h 564661"/>
                <a:gd name="csX8" fmla="*/ 478998 w 624404"/>
                <a:gd name="csY8" fmla="*/ 333270 h 564661"/>
                <a:gd name="csX9" fmla="*/ 484907 w 624404"/>
                <a:gd name="csY9" fmla="*/ 284034 h 564661"/>
                <a:gd name="csX10" fmla="*/ 522325 w 624404"/>
                <a:gd name="csY10" fmla="*/ 250547 h 564661"/>
                <a:gd name="csX11" fmla="*/ 514451 w 624404"/>
                <a:gd name="csY11" fmla="*/ 221003 h 564661"/>
                <a:gd name="csX12" fmla="*/ 587335 w 624404"/>
                <a:gd name="csY12" fmla="*/ 130393 h 564661"/>
                <a:gd name="csX13" fmla="*/ 616879 w 624404"/>
                <a:gd name="csY13" fmla="*/ 128415 h 564661"/>
                <a:gd name="csX14" fmla="*/ 624753 w 624404"/>
                <a:gd name="csY14" fmla="*/ 55544 h 564661"/>
                <a:gd name="csX15" fmla="*/ 622787 w 624404"/>
                <a:gd name="csY15" fmla="*/ 10239 h 564661"/>
                <a:gd name="csX16" fmla="*/ 610970 w 624404"/>
                <a:gd name="csY16" fmla="*/ 387 h 564661"/>
                <a:gd name="csX17" fmla="*/ 561721 w 624404"/>
                <a:gd name="csY17" fmla="*/ 27965 h 564661"/>
                <a:gd name="csX18" fmla="*/ 518394 w 624404"/>
                <a:gd name="csY18" fmla="*/ 27965 h 564661"/>
                <a:gd name="csX19" fmla="*/ 469146 w 624404"/>
                <a:gd name="csY19" fmla="*/ 51601 h 564661"/>
                <a:gd name="csX20" fmla="*/ 345049 w 624404"/>
                <a:gd name="csY20" fmla="*/ 41748 h 564661"/>
                <a:gd name="csX21" fmla="*/ 337175 w 624404"/>
                <a:gd name="csY21" fmla="*/ 57509 h 564661"/>
                <a:gd name="csX22" fmla="*/ 297778 w 624404"/>
                <a:gd name="csY22" fmla="*/ 53566 h 564661"/>
                <a:gd name="csX23" fmla="*/ 256417 w 624404"/>
                <a:gd name="csY23" fmla="*/ 65384 h 564661"/>
                <a:gd name="csX24" fmla="*/ 224895 w 624404"/>
                <a:gd name="csY24" fmla="*/ 59475 h 564661"/>
                <a:gd name="csX25" fmla="*/ 177625 w 624404"/>
                <a:gd name="csY25" fmla="*/ 63418 h 564661"/>
                <a:gd name="csX26" fmla="*/ 148081 w 624404"/>
                <a:gd name="csY26" fmla="*/ 45692 h 564661"/>
                <a:gd name="csX27" fmla="*/ 18075 w 624404"/>
                <a:gd name="csY27" fmla="*/ 47657 h 564661"/>
                <a:gd name="csX28" fmla="*/ 348 w 624404"/>
                <a:gd name="csY28" fmla="*/ 61453 h 564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624404" h="564661">
                  <a:moveTo>
                    <a:pt x="559756" y="565048"/>
                  </a:moveTo>
                  <a:lnTo>
                    <a:pt x="524303" y="528273"/>
                  </a:lnTo>
                  <a:lnTo>
                    <a:pt x="528247" y="508581"/>
                  </a:lnTo>
                  <a:lnTo>
                    <a:pt x="494759" y="449493"/>
                  </a:lnTo>
                  <a:lnTo>
                    <a:pt x="457328" y="435697"/>
                  </a:lnTo>
                  <a:lnTo>
                    <a:pt x="457328" y="410097"/>
                  </a:lnTo>
                  <a:lnTo>
                    <a:pt x="473089" y="402210"/>
                  </a:lnTo>
                  <a:lnTo>
                    <a:pt x="467181" y="347065"/>
                  </a:lnTo>
                  <a:lnTo>
                    <a:pt x="478998" y="333270"/>
                  </a:lnTo>
                  <a:lnTo>
                    <a:pt x="484907" y="284034"/>
                  </a:lnTo>
                  <a:lnTo>
                    <a:pt x="522325" y="250547"/>
                  </a:lnTo>
                  <a:cubicBezTo>
                    <a:pt x="522325" y="250547"/>
                    <a:pt x="508542" y="221003"/>
                    <a:pt x="514451" y="221003"/>
                  </a:cubicBezTo>
                  <a:cubicBezTo>
                    <a:pt x="520360" y="221003"/>
                    <a:pt x="587335" y="130393"/>
                    <a:pt x="587335" y="130393"/>
                  </a:cubicBezTo>
                  <a:lnTo>
                    <a:pt x="616879" y="128415"/>
                  </a:lnTo>
                  <a:lnTo>
                    <a:pt x="624753" y="55544"/>
                  </a:lnTo>
                  <a:lnTo>
                    <a:pt x="622787" y="10239"/>
                  </a:lnTo>
                  <a:lnTo>
                    <a:pt x="610970" y="387"/>
                  </a:lnTo>
                  <a:lnTo>
                    <a:pt x="561721" y="27965"/>
                  </a:lnTo>
                  <a:lnTo>
                    <a:pt x="518394" y="27965"/>
                  </a:lnTo>
                  <a:lnTo>
                    <a:pt x="469146" y="51601"/>
                  </a:lnTo>
                  <a:lnTo>
                    <a:pt x="345049" y="41748"/>
                  </a:lnTo>
                  <a:lnTo>
                    <a:pt x="337175" y="57509"/>
                  </a:lnTo>
                  <a:lnTo>
                    <a:pt x="297778" y="53566"/>
                  </a:lnTo>
                  <a:lnTo>
                    <a:pt x="256417" y="65384"/>
                  </a:lnTo>
                  <a:lnTo>
                    <a:pt x="224895" y="59475"/>
                  </a:lnTo>
                  <a:lnTo>
                    <a:pt x="177625" y="63418"/>
                  </a:lnTo>
                  <a:lnTo>
                    <a:pt x="148081" y="45692"/>
                  </a:lnTo>
                  <a:lnTo>
                    <a:pt x="18075" y="47657"/>
                  </a:lnTo>
                  <a:lnTo>
                    <a:pt x="348" y="6145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7" name="Voľný tvar: obrazec 76">
              <a:extLst>
                <a:ext uri="{FF2B5EF4-FFF2-40B4-BE49-F238E27FC236}">
                  <a16:creationId xmlns:a16="http://schemas.microsoft.com/office/drawing/2014/main" id="{5A633C28-D059-7A44-0F2C-62963A189325}"/>
                </a:ext>
              </a:extLst>
            </p:cNvPr>
            <p:cNvSpPr/>
            <p:nvPr/>
          </p:nvSpPr>
          <p:spPr>
            <a:xfrm flipV="1">
              <a:off x="4880838" y="3341367"/>
              <a:ext cx="177276" cy="126062"/>
            </a:xfrm>
            <a:custGeom>
              <a:avLst/>
              <a:gdLst>
                <a:gd name="csX0" fmla="*/ 293 w 177276"/>
                <a:gd name="csY0" fmla="*/ 14178 h 126062"/>
                <a:gd name="csX1" fmla="*/ 16054 w 177276"/>
                <a:gd name="csY1" fmla="*/ 16144 h 126062"/>
                <a:gd name="csX2" fmla="*/ 31803 w 177276"/>
                <a:gd name="csY2" fmla="*/ 395 h 126062"/>
                <a:gd name="csX3" fmla="*/ 43633 w 177276"/>
                <a:gd name="csY3" fmla="*/ 10235 h 126062"/>
                <a:gd name="csX4" fmla="*/ 173626 w 177276"/>
                <a:gd name="csY4" fmla="*/ 10235 h 126062"/>
                <a:gd name="csX5" fmla="*/ 177570 w 177276"/>
                <a:gd name="csY5" fmla="*/ 126458 h 1260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77276" h="126062">
                  <a:moveTo>
                    <a:pt x="293" y="14178"/>
                  </a:moveTo>
                  <a:lnTo>
                    <a:pt x="16054" y="16144"/>
                  </a:lnTo>
                  <a:lnTo>
                    <a:pt x="31803" y="395"/>
                  </a:lnTo>
                  <a:lnTo>
                    <a:pt x="43633" y="10235"/>
                  </a:lnTo>
                  <a:lnTo>
                    <a:pt x="173626" y="10235"/>
                  </a:lnTo>
                  <a:lnTo>
                    <a:pt x="177570" y="12645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8" name="Voľný tvar: obrazec 77">
              <a:extLst>
                <a:ext uri="{FF2B5EF4-FFF2-40B4-BE49-F238E27FC236}">
                  <a16:creationId xmlns:a16="http://schemas.microsoft.com/office/drawing/2014/main" id="{F621BEBC-3EE7-1F3B-3BF3-60F4D7DFD061}"/>
                </a:ext>
              </a:extLst>
            </p:cNvPr>
            <p:cNvSpPr/>
            <p:nvPr/>
          </p:nvSpPr>
          <p:spPr>
            <a:xfrm flipV="1">
              <a:off x="5522974" y="3191683"/>
              <a:ext cx="234398" cy="153641"/>
            </a:xfrm>
            <a:custGeom>
              <a:avLst/>
              <a:gdLst>
                <a:gd name="csX0" fmla="*/ 370 w 234398"/>
                <a:gd name="csY0" fmla="*/ 377 h 153641"/>
                <a:gd name="csX1" fmla="*/ 27948 w 234398"/>
                <a:gd name="csY1" fmla="*/ 53556 h 153641"/>
                <a:gd name="csX2" fmla="*/ 45675 w 234398"/>
                <a:gd name="csY2" fmla="*/ 132349 h 153641"/>
                <a:gd name="csX3" fmla="*/ 96888 w 234398"/>
                <a:gd name="csY3" fmla="*/ 136292 h 153641"/>
                <a:gd name="csX4" fmla="*/ 116580 w 234398"/>
                <a:gd name="csY4" fmla="*/ 154018 h 153641"/>
                <a:gd name="csX5" fmla="*/ 171737 w 234398"/>
                <a:gd name="csY5" fmla="*/ 138257 h 153641"/>
                <a:gd name="csX6" fmla="*/ 185520 w 234398"/>
                <a:gd name="csY6" fmla="*/ 122496 h 153641"/>
                <a:gd name="csX7" fmla="*/ 213099 w 234398"/>
                <a:gd name="csY7" fmla="*/ 140223 h 153641"/>
                <a:gd name="csX8" fmla="*/ 234769 w 234398"/>
                <a:gd name="csY8" fmla="*/ 134314 h 1536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4398" h="153641">
                  <a:moveTo>
                    <a:pt x="370" y="377"/>
                  </a:moveTo>
                  <a:lnTo>
                    <a:pt x="27948" y="53556"/>
                  </a:lnTo>
                  <a:lnTo>
                    <a:pt x="45675" y="132349"/>
                  </a:lnTo>
                  <a:lnTo>
                    <a:pt x="96888" y="136292"/>
                  </a:lnTo>
                  <a:lnTo>
                    <a:pt x="116580" y="154018"/>
                  </a:lnTo>
                  <a:lnTo>
                    <a:pt x="171737" y="138257"/>
                  </a:lnTo>
                  <a:lnTo>
                    <a:pt x="185520" y="122496"/>
                  </a:lnTo>
                  <a:lnTo>
                    <a:pt x="213099" y="140223"/>
                  </a:lnTo>
                  <a:lnTo>
                    <a:pt x="234769" y="13431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79" name="Voľný tvar: obrazec 78">
              <a:extLst>
                <a:ext uri="{FF2B5EF4-FFF2-40B4-BE49-F238E27FC236}">
                  <a16:creationId xmlns:a16="http://schemas.microsoft.com/office/drawing/2014/main" id="{7021111E-BA03-30E2-5F30-A14D4378C88E}"/>
                </a:ext>
              </a:extLst>
            </p:cNvPr>
            <p:cNvSpPr/>
            <p:nvPr/>
          </p:nvSpPr>
          <p:spPr>
            <a:xfrm flipV="1">
              <a:off x="6288543" y="2715667"/>
              <a:ext cx="302028" cy="338136"/>
            </a:xfrm>
            <a:custGeom>
              <a:avLst/>
              <a:gdLst>
                <a:gd name="csX0" fmla="*/ 461 w 302028"/>
                <a:gd name="csY0" fmla="*/ 338488 h 338136"/>
                <a:gd name="csX1" fmla="*/ 1116 w 302028"/>
                <a:gd name="csY1" fmla="*/ 311565 h 338136"/>
                <a:gd name="csX2" fmla="*/ 56273 w 302028"/>
                <a:gd name="csY2" fmla="*/ 293839 h 338136"/>
                <a:gd name="csX3" fmla="*/ 107487 w 302028"/>
                <a:gd name="csY3" fmla="*/ 254442 h 338136"/>
                <a:gd name="csX4" fmla="*/ 97635 w 302028"/>
                <a:gd name="csY4" fmla="*/ 230807 h 338136"/>
                <a:gd name="csX5" fmla="*/ 213845 w 302028"/>
                <a:gd name="csY5" fmla="*/ 144141 h 338136"/>
                <a:gd name="csX6" fmla="*/ 205971 w 302028"/>
                <a:gd name="csY6" fmla="*/ 128380 h 338136"/>
                <a:gd name="csX7" fmla="*/ 255207 w 302028"/>
                <a:gd name="csY7" fmla="*/ 79131 h 338136"/>
                <a:gd name="csX8" fmla="*/ 296581 w 302028"/>
                <a:gd name="csY8" fmla="*/ 53531 h 338136"/>
                <a:gd name="csX9" fmla="*/ 302490 w 302028"/>
                <a:gd name="csY9" fmla="*/ 352 h 3381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02028" h="338136">
                  <a:moveTo>
                    <a:pt x="461" y="338488"/>
                  </a:moveTo>
                  <a:lnTo>
                    <a:pt x="1116" y="311565"/>
                  </a:lnTo>
                  <a:lnTo>
                    <a:pt x="56273" y="293839"/>
                  </a:lnTo>
                  <a:lnTo>
                    <a:pt x="107487" y="254442"/>
                  </a:lnTo>
                  <a:lnTo>
                    <a:pt x="97635" y="230807"/>
                  </a:lnTo>
                  <a:lnTo>
                    <a:pt x="213845" y="144141"/>
                  </a:lnTo>
                  <a:lnTo>
                    <a:pt x="205971" y="128380"/>
                  </a:lnTo>
                  <a:lnTo>
                    <a:pt x="255207" y="79131"/>
                  </a:lnTo>
                  <a:lnTo>
                    <a:pt x="296581" y="53531"/>
                  </a:lnTo>
                  <a:lnTo>
                    <a:pt x="302490" y="3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0" name="Voľný tvar: obrazec 79">
              <a:extLst>
                <a:ext uri="{FF2B5EF4-FFF2-40B4-BE49-F238E27FC236}">
                  <a16:creationId xmlns:a16="http://schemas.microsoft.com/office/drawing/2014/main" id="{6FD6B723-7985-3E75-3AFA-1834D6AD4DB3}"/>
                </a:ext>
              </a:extLst>
            </p:cNvPr>
            <p:cNvSpPr/>
            <p:nvPr/>
          </p:nvSpPr>
          <p:spPr>
            <a:xfrm flipV="1">
              <a:off x="5026590" y="3349257"/>
              <a:ext cx="330917" cy="592895"/>
            </a:xfrm>
            <a:custGeom>
              <a:avLst/>
              <a:gdLst>
                <a:gd name="csX0" fmla="*/ 215038 w 330917"/>
                <a:gd name="csY0" fmla="*/ 593346 h 592895"/>
                <a:gd name="csX1" fmla="*/ 199277 w 330917"/>
                <a:gd name="csY1" fmla="*/ 551985 h 592895"/>
                <a:gd name="csX2" fmla="*/ 211094 w 330917"/>
                <a:gd name="csY2" fmla="*/ 518497 h 592895"/>
                <a:gd name="csX3" fmla="*/ 205185 w 330917"/>
                <a:gd name="csY3" fmla="*/ 502736 h 592895"/>
                <a:gd name="csX4" fmla="*/ 262308 w 330917"/>
                <a:gd name="csY4" fmla="*/ 520463 h 592895"/>
                <a:gd name="csX5" fmla="*/ 313522 w 330917"/>
                <a:gd name="csY5" fmla="*/ 516532 h 592895"/>
                <a:gd name="csX6" fmla="*/ 329283 w 330917"/>
                <a:gd name="csY6" fmla="*/ 475158 h 592895"/>
                <a:gd name="csX7" fmla="*/ 291852 w 330917"/>
                <a:gd name="csY7" fmla="*/ 435762 h 592895"/>
                <a:gd name="csX8" fmla="*/ 272160 w 330917"/>
                <a:gd name="csY8" fmla="*/ 362891 h 592895"/>
                <a:gd name="csX9" fmla="*/ 297761 w 330917"/>
                <a:gd name="csY9" fmla="*/ 360913 h 592895"/>
                <a:gd name="csX10" fmla="*/ 331248 w 330917"/>
                <a:gd name="csY10" fmla="*/ 333334 h 592895"/>
                <a:gd name="csX11" fmla="*/ 327317 w 330917"/>
                <a:gd name="csY11" fmla="*/ 238793 h 592895"/>
                <a:gd name="csX12" fmla="*/ 305648 w 330917"/>
                <a:gd name="csY12" fmla="*/ 183636 h 592895"/>
                <a:gd name="csX13" fmla="*/ 307613 w 330917"/>
                <a:gd name="csY13" fmla="*/ 158036 h 592895"/>
                <a:gd name="csX14" fmla="*/ 280034 w 330917"/>
                <a:gd name="csY14" fmla="*/ 146218 h 592895"/>
                <a:gd name="csX15" fmla="*/ 264286 w 330917"/>
                <a:gd name="csY15" fmla="*/ 187580 h 592895"/>
                <a:gd name="csX16" fmla="*/ 228821 w 330917"/>
                <a:gd name="csY16" fmla="*/ 156058 h 592895"/>
                <a:gd name="csX17" fmla="*/ 191402 w 330917"/>
                <a:gd name="csY17" fmla="*/ 161966 h 592895"/>
                <a:gd name="csX18" fmla="*/ 165789 w 330917"/>
                <a:gd name="csY18" fmla="*/ 203341 h 592895"/>
                <a:gd name="csX19" fmla="*/ 132315 w 330917"/>
                <a:gd name="csY19" fmla="*/ 207271 h 592895"/>
                <a:gd name="csX20" fmla="*/ 134280 w 330917"/>
                <a:gd name="csY20" fmla="*/ 167888 h 592895"/>
                <a:gd name="csX21" fmla="*/ 55488 w 330917"/>
                <a:gd name="csY21" fmla="*/ 160001 h 592895"/>
                <a:gd name="csX22" fmla="*/ 39727 w 330917"/>
                <a:gd name="csY22" fmla="*/ 112731 h 592895"/>
                <a:gd name="csX23" fmla="*/ 67305 w 330917"/>
                <a:gd name="csY23" fmla="*/ 110753 h 592895"/>
                <a:gd name="csX24" fmla="*/ 61396 w 330917"/>
                <a:gd name="csY24" fmla="*/ 89095 h 592895"/>
                <a:gd name="csX25" fmla="*/ 81101 w 330917"/>
                <a:gd name="csY25" fmla="*/ 77278 h 592895"/>
                <a:gd name="csX26" fmla="*/ 77157 w 330917"/>
                <a:gd name="csY26" fmla="*/ 31973 h 592895"/>
                <a:gd name="csX27" fmla="*/ 47613 w 330917"/>
                <a:gd name="csY27" fmla="*/ 47721 h 592895"/>
                <a:gd name="csX28" fmla="*/ 330 w 330917"/>
                <a:gd name="csY28" fmla="*/ 451 h 5928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330917" h="592895">
                  <a:moveTo>
                    <a:pt x="215038" y="593346"/>
                  </a:moveTo>
                  <a:lnTo>
                    <a:pt x="199277" y="551985"/>
                  </a:lnTo>
                  <a:lnTo>
                    <a:pt x="211094" y="518497"/>
                  </a:lnTo>
                  <a:lnTo>
                    <a:pt x="205185" y="502736"/>
                  </a:lnTo>
                  <a:lnTo>
                    <a:pt x="262308" y="520463"/>
                  </a:lnTo>
                  <a:lnTo>
                    <a:pt x="313522" y="516532"/>
                  </a:lnTo>
                  <a:lnTo>
                    <a:pt x="329283" y="475158"/>
                  </a:lnTo>
                  <a:lnTo>
                    <a:pt x="291852" y="435762"/>
                  </a:lnTo>
                  <a:lnTo>
                    <a:pt x="272160" y="362891"/>
                  </a:lnTo>
                  <a:lnTo>
                    <a:pt x="297761" y="360913"/>
                  </a:lnTo>
                  <a:lnTo>
                    <a:pt x="331248" y="333334"/>
                  </a:lnTo>
                  <a:lnTo>
                    <a:pt x="327317" y="238793"/>
                  </a:lnTo>
                  <a:lnTo>
                    <a:pt x="305648" y="183636"/>
                  </a:lnTo>
                  <a:lnTo>
                    <a:pt x="307613" y="158036"/>
                  </a:lnTo>
                  <a:lnTo>
                    <a:pt x="280034" y="146218"/>
                  </a:lnTo>
                  <a:lnTo>
                    <a:pt x="264286" y="187580"/>
                  </a:lnTo>
                  <a:lnTo>
                    <a:pt x="228821" y="156058"/>
                  </a:lnTo>
                  <a:lnTo>
                    <a:pt x="191402" y="161966"/>
                  </a:lnTo>
                  <a:lnTo>
                    <a:pt x="165789" y="203341"/>
                  </a:lnTo>
                  <a:lnTo>
                    <a:pt x="132315" y="207271"/>
                  </a:lnTo>
                  <a:lnTo>
                    <a:pt x="134280" y="167888"/>
                  </a:lnTo>
                  <a:lnTo>
                    <a:pt x="55488" y="160001"/>
                  </a:lnTo>
                  <a:lnTo>
                    <a:pt x="39727" y="112731"/>
                  </a:lnTo>
                  <a:lnTo>
                    <a:pt x="67305" y="110753"/>
                  </a:lnTo>
                  <a:lnTo>
                    <a:pt x="61396" y="89095"/>
                  </a:lnTo>
                  <a:lnTo>
                    <a:pt x="81101" y="77278"/>
                  </a:lnTo>
                  <a:lnTo>
                    <a:pt x="77157" y="31973"/>
                  </a:lnTo>
                  <a:lnTo>
                    <a:pt x="47613" y="47721"/>
                  </a:lnTo>
                  <a:lnTo>
                    <a:pt x="330" y="45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1" name="Voľný tvar: obrazec 80">
              <a:extLst>
                <a:ext uri="{FF2B5EF4-FFF2-40B4-BE49-F238E27FC236}">
                  <a16:creationId xmlns:a16="http://schemas.microsoft.com/office/drawing/2014/main" id="{99B7AA3F-BFC7-03B0-80EC-5F1B45138DE8}"/>
                </a:ext>
              </a:extLst>
            </p:cNvPr>
            <p:cNvSpPr/>
            <p:nvPr/>
          </p:nvSpPr>
          <p:spPr>
            <a:xfrm flipV="1">
              <a:off x="5129023" y="4007155"/>
              <a:ext cx="86666" cy="106370"/>
            </a:xfrm>
            <a:custGeom>
              <a:avLst/>
              <a:gdLst>
                <a:gd name="csX0" fmla="*/ 86994 w 86666"/>
                <a:gd name="csY0" fmla="*/ 106851 h 106370"/>
                <a:gd name="csX1" fmla="*/ 35780 w 86666"/>
                <a:gd name="csY1" fmla="*/ 65490 h 106370"/>
                <a:gd name="csX2" fmla="*/ 45633 w 86666"/>
                <a:gd name="csY2" fmla="*/ 49729 h 106370"/>
                <a:gd name="csX3" fmla="*/ 37746 w 86666"/>
                <a:gd name="csY3" fmla="*/ 6389 h 106370"/>
                <a:gd name="csX4" fmla="*/ 328 w 86666"/>
                <a:gd name="csY4" fmla="*/ 480 h 1063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6666" h="106370">
                  <a:moveTo>
                    <a:pt x="86994" y="106851"/>
                  </a:moveTo>
                  <a:lnTo>
                    <a:pt x="35780" y="65490"/>
                  </a:lnTo>
                  <a:lnTo>
                    <a:pt x="45633" y="49729"/>
                  </a:lnTo>
                  <a:lnTo>
                    <a:pt x="37746" y="6389"/>
                  </a:lnTo>
                  <a:lnTo>
                    <a:pt x="328" y="48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2" name="Voľný tvar: obrazec 81">
              <a:extLst>
                <a:ext uri="{FF2B5EF4-FFF2-40B4-BE49-F238E27FC236}">
                  <a16:creationId xmlns:a16="http://schemas.microsoft.com/office/drawing/2014/main" id="{302DAC39-C87D-F76E-B95A-64F6320D6232}"/>
                </a:ext>
              </a:extLst>
            </p:cNvPr>
            <p:cNvSpPr/>
            <p:nvPr/>
          </p:nvSpPr>
          <p:spPr>
            <a:xfrm flipV="1">
              <a:off x="6932539" y="3014570"/>
              <a:ext cx="413880" cy="192861"/>
            </a:xfrm>
            <a:custGeom>
              <a:avLst/>
              <a:gdLst>
                <a:gd name="csX0" fmla="*/ 538 w 413880"/>
                <a:gd name="csY0" fmla="*/ 5057 h 192861"/>
                <a:gd name="csX1" fmla="*/ 42668 w 413880"/>
                <a:gd name="csY1" fmla="*/ 22027 h 192861"/>
                <a:gd name="csX2" fmla="*/ 76156 w 413880"/>
                <a:gd name="csY2" fmla="*/ 10210 h 192861"/>
                <a:gd name="csX3" fmla="*/ 97826 w 413880"/>
                <a:gd name="csY3" fmla="*/ 23993 h 192861"/>
                <a:gd name="csX4" fmla="*/ 133278 w 413880"/>
                <a:gd name="csY4" fmla="*/ 357 h 192861"/>
                <a:gd name="csX5" fmla="*/ 210093 w 413880"/>
                <a:gd name="csY5" fmla="*/ 27936 h 192861"/>
                <a:gd name="csX6" fmla="*/ 221910 w 413880"/>
                <a:gd name="csY6" fmla="*/ 20062 h 192861"/>
                <a:gd name="csX7" fmla="*/ 253432 w 413880"/>
                <a:gd name="csY7" fmla="*/ 20062 h 192861"/>
                <a:gd name="csX8" fmla="*/ 414419 w 413880"/>
                <a:gd name="csY8" fmla="*/ 193218 h 1928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413880" h="192861">
                  <a:moveTo>
                    <a:pt x="538" y="5057"/>
                  </a:moveTo>
                  <a:cubicBezTo>
                    <a:pt x="15090" y="6266"/>
                    <a:pt x="42668" y="22027"/>
                    <a:pt x="42668" y="22027"/>
                  </a:cubicBezTo>
                  <a:lnTo>
                    <a:pt x="76156" y="10210"/>
                  </a:lnTo>
                  <a:lnTo>
                    <a:pt x="97826" y="23993"/>
                  </a:lnTo>
                  <a:lnTo>
                    <a:pt x="133278" y="357"/>
                  </a:lnTo>
                  <a:lnTo>
                    <a:pt x="210093" y="27936"/>
                  </a:lnTo>
                  <a:lnTo>
                    <a:pt x="221910" y="20062"/>
                  </a:lnTo>
                  <a:lnTo>
                    <a:pt x="253432" y="20062"/>
                  </a:lnTo>
                  <a:lnTo>
                    <a:pt x="414419" y="19321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3" name="Voľný tvar: obrazec 82">
              <a:extLst>
                <a:ext uri="{FF2B5EF4-FFF2-40B4-BE49-F238E27FC236}">
                  <a16:creationId xmlns:a16="http://schemas.microsoft.com/office/drawing/2014/main" id="{152933A4-70D1-A079-4873-2556FAED3934}"/>
                </a:ext>
              </a:extLst>
            </p:cNvPr>
            <p:cNvSpPr/>
            <p:nvPr/>
          </p:nvSpPr>
          <p:spPr>
            <a:xfrm flipV="1">
              <a:off x="7230733" y="3136545"/>
              <a:ext cx="104392" cy="518046"/>
            </a:xfrm>
            <a:custGeom>
              <a:avLst/>
              <a:gdLst>
                <a:gd name="csX0" fmla="*/ 2533 w 104392"/>
                <a:gd name="csY0" fmla="*/ 518465 h 518046"/>
                <a:gd name="csX1" fmla="*/ 18294 w 104392"/>
                <a:gd name="csY1" fmla="*/ 477103 h 518046"/>
                <a:gd name="csX2" fmla="*/ 49803 w 104392"/>
                <a:gd name="csY2" fmla="*/ 459377 h 518046"/>
                <a:gd name="csX3" fmla="*/ 45873 w 104392"/>
                <a:gd name="csY3" fmla="*/ 429820 h 518046"/>
                <a:gd name="csX4" fmla="*/ 87234 w 104392"/>
                <a:gd name="csY4" fmla="*/ 358915 h 518046"/>
                <a:gd name="csX5" fmla="*/ 104961 w 104392"/>
                <a:gd name="csY5" fmla="*/ 274214 h 518046"/>
                <a:gd name="csX6" fmla="*/ 87234 w 104392"/>
                <a:gd name="csY6" fmla="*/ 236796 h 518046"/>
                <a:gd name="csX7" fmla="*/ 87234 w 104392"/>
                <a:gd name="csY7" fmla="*/ 219069 h 518046"/>
                <a:gd name="csX8" fmla="*/ 47838 w 104392"/>
                <a:gd name="csY8" fmla="*/ 195421 h 518046"/>
                <a:gd name="csX9" fmla="*/ 4498 w 104392"/>
                <a:gd name="csY9" fmla="*/ 104824 h 518046"/>
                <a:gd name="csX10" fmla="*/ 568 w 104392"/>
                <a:gd name="csY10" fmla="*/ 419 h 5180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04392" h="518046">
                  <a:moveTo>
                    <a:pt x="2533" y="518465"/>
                  </a:moveTo>
                  <a:lnTo>
                    <a:pt x="18294" y="477103"/>
                  </a:lnTo>
                  <a:lnTo>
                    <a:pt x="49803" y="459377"/>
                  </a:lnTo>
                  <a:lnTo>
                    <a:pt x="45873" y="429820"/>
                  </a:lnTo>
                  <a:lnTo>
                    <a:pt x="87234" y="358915"/>
                  </a:lnTo>
                  <a:lnTo>
                    <a:pt x="104961" y="274214"/>
                  </a:lnTo>
                  <a:lnTo>
                    <a:pt x="87234" y="236796"/>
                  </a:lnTo>
                  <a:lnTo>
                    <a:pt x="87234" y="219069"/>
                  </a:lnTo>
                  <a:lnTo>
                    <a:pt x="47838" y="195421"/>
                  </a:lnTo>
                  <a:lnTo>
                    <a:pt x="4498" y="104824"/>
                  </a:lnTo>
                  <a:lnTo>
                    <a:pt x="568" y="419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4" name="Voľný tvar: obrazec 83">
              <a:extLst>
                <a:ext uri="{FF2B5EF4-FFF2-40B4-BE49-F238E27FC236}">
                  <a16:creationId xmlns:a16="http://schemas.microsoft.com/office/drawing/2014/main" id="{5EEAE484-26A3-474C-2BD6-72A99175F162}"/>
                </a:ext>
              </a:extLst>
            </p:cNvPr>
            <p:cNvSpPr/>
            <p:nvPr/>
          </p:nvSpPr>
          <p:spPr>
            <a:xfrm flipV="1">
              <a:off x="6805264" y="3658964"/>
              <a:ext cx="88379" cy="42873"/>
            </a:xfrm>
            <a:custGeom>
              <a:avLst/>
              <a:gdLst>
                <a:gd name="csX0" fmla="*/ 517 w 88379"/>
                <a:gd name="csY0" fmla="*/ 14214 h 42873"/>
                <a:gd name="csX1" fmla="*/ 35970 w 88379"/>
                <a:gd name="csY1" fmla="*/ 14214 h 42873"/>
                <a:gd name="csX2" fmla="*/ 39913 w 88379"/>
                <a:gd name="csY2" fmla="*/ 431 h 42873"/>
                <a:gd name="csX3" fmla="*/ 88897 w 88379"/>
                <a:gd name="csY3" fmla="*/ 43304 h 42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8379" h="42873">
                  <a:moveTo>
                    <a:pt x="517" y="14214"/>
                  </a:moveTo>
                  <a:lnTo>
                    <a:pt x="35970" y="14214"/>
                  </a:lnTo>
                  <a:lnTo>
                    <a:pt x="39913" y="431"/>
                  </a:lnTo>
                  <a:lnTo>
                    <a:pt x="88897" y="43304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5" name="Voľný tvar: obrazec 84">
              <a:extLst>
                <a:ext uri="{FF2B5EF4-FFF2-40B4-BE49-F238E27FC236}">
                  <a16:creationId xmlns:a16="http://schemas.microsoft.com/office/drawing/2014/main" id="{E1110889-4449-D2E3-DED8-B13AD91EF717}"/>
                </a:ext>
              </a:extLst>
            </p:cNvPr>
            <p:cNvSpPr/>
            <p:nvPr/>
          </p:nvSpPr>
          <p:spPr>
            <a:xfrm flipV="1">
              <a:off x="6761928" y="3772760"/>
              <a:ext cx="144973" cy="55157"/>
            </a:xfrm>
            <a:custGeom>
              <a:avLst/>
              <a:gdLst>
                <a:gd name="csX0" fmla="*/ 513 w 144973"/>
                <a:gd name="csY0" fmla="*/ 4387 h 55157"/>
                <a:gd name="csX1" fmla="*/ 10366 w 144973"/>
                <a:gd name="csY1" fmla="*/ 16205 h 55157"/>
                <a:gd name="csX2" fmla="*/ 35966 w 144973"/>
                <a:gd name="csY2" fmla="*/ 10296 h 55157"/>
                <a:gd name="csX3" fmla="*/ 35966 w 144973"/>
                <a:gd name="csY3" fmla="*/ 444 h 55157"/>
                <a:gd name="csX4" fmla="*/ 75362 w 144973"/>
                <a:gd name="csY4" fmla="*/ 444 h 55157"/>
                <a:gd name="csX5" fmla="*/ 83236 w 144973"/>
                <a:gd name="csY5" fmla="*/ 45749 h 55157"/>
                <a:gd name="csX6" fmla="*/ 93089 w 144973"/>
                <a:gd name="csY6" fmla="*/ 55601 h 55157"/>
                <a:gd name="csX7" fmla="*/ 106884 w 144973"/>
                <a:gd name="csY7" fmla="*/ 31966 h 55157"/>
                <a:gd name="csX8" fmla="*/ 126576 w 144973"/>
                <a:gd name="csY8" fmla="*/ 47727 h 55157"/>
                <a:gd name="csX9" fmla="*/ 145487 w 144973"/>
                <a:gd name="csY9" fmla="*/ 40193 h 551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44973" h="55157">
                  <a:moveTo>
                    <a:pt x="513" y="4387"/>
                  </a:moveTo>
                  <a:lnTo>
                    <a:pt x="10366" y="16205"/>
                  </a:lnTo>
                  <a:lnTo>
                    <a:pt x="35966" y="10296"/>
                  </a:lnTo>
                  <a:lnTo>
                    <a:pt x="35966" y="444"/>
                  </a:lnTo>
                  <a:lnTo>
                    <a:pt x="75362" y="444"/>
                  </a:lnTo>
                  <a:lnTo>
                    <a:pt x="83236" y="45749"/>
                  </a:lnTo>
                  <a:lnTo>
                    <a:pt x="93089" y="55601"/>
                  </a:lnTo>
                  <a:lnTo>
                    <a:pt x="106884" y="31966"/>
                  </a:lnTo>
                  <a:lnTo>
                    <a:pt x="126576" y="47727"/>
                  </a:lnTo>
                  <a:lnTo>
                    <a:pt x="145487" y="4019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" name="Voľný tvar: obrazec 85">
              <a:extLst>
                <a:ext uri="{FF2B5EF4-FFF2-40B4-BE49-F238E27FC236}">
                  <a16:creationId xmlns:a16="http://schemas.microsoft.com/office/drawing/2014/main" id="{2CF5BE20-63CC-6A75-DE20-266165930781}"/>
                </a:ext>
              </a:extLst>
            </p:cNvPr>
            <p:cNvSpPr/>
            <p:nvPr/>
          </p:nvSpPr>
          <p:spPr>
            <a:xfrm flipV="1">
              <a:off x="7900455" y="3163110"/>
              <a:ext cx="80732" cy="568289"/>
            </a:xfrm>
            <a:custGeom>
              <a:avLst/>
              <a:gdLst>
                <a:gd name="csX0" fmla="*/ 81385 w 80732"/>
                <a:gd name="csY0" fmla="*/ 568717 h 568289"/>
                <a:gd name="csX1" fmla="*/ 36117 w 80732"/>
                <a:gd name="csY1" fmla="*/ 494838 h 568289"/>
                <a:gd name="csX2" fmla="*/ 652 w 80732"/>
                <a:gd name="csY2" fmla="*/ 461350 h 568289"/>
                <a:gd name="csX3" fmla="*/ 6561 w 80732"/>
                <a:gd name="csY3" fmla="*/ 89071 h 568289"/>
                <a:gd name="csX4" fmla="*/ 67627 w 80732"/>
                <a:gd name="csY4" fmla="*/ 427 h 568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732" h="568289">
                  <a:moveTo>
                    <a:pt x="81385" y="568717"/>
                  </a:moveTo>
                  <a:lnTo>
                    <a:pt x="36117" y="494838"/>
                  </a:lnTo>
                  <a:lnTo>
                    <a:pt x="652" y="461350"/>
                  </a:lnTo>
                  <a:lnTo>
                    <a:pt x="6561" y="89071"/>
                  </a:lnTo>
                  <a:lnTo>
                    <a:pt x="67627" y="427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" name="Voľný tvar: obrazec 86">
              <a:extLst>
                <a:ext uri="{FF2B5EF4-FFF2-40B4-BE49-F238E27FC236}">
                  <a16:creationId xmlns:a16="http://schemas.microsoft.com/office/drawing/2014/main" id="{B4ABAFB4-1BA9-700D-2ADE-925FCB4E4AEC}"/>
                </a:ext>
              </a:extLst>
            </p:cNvPr>
            <p:cNvSpPr/>
            <p:nvPr/>
          </p:nvSpPr>
          <p:spPr>
            <a:xfrm flipV="1">
              <a:off x="6063133" y="4609086"/>
              <a:ext cx="211393" cy="657299"/>
            </a:xfrm>
            <a:custGeom>
              <a:avLst/>
              <a:gdLst>
                <a:gd name="csX0" fmla="*/ 198626 w 211393"/>
                <a:gd name="csY0" fmla="*/ 657905 h 657299"/>
                <a:gd name="csX1" fmla="*/ 211842 w 211393"/>
                <a:gd name="csY1" fmla="*/ 598451 h 657299"/>
                <a:gd name="csX2" fmla="*/ 198626 w 211393"/>
                <a:gd name="csY2" fmla="*/ 572032 h 657299"/>
                <a:gd name="csX3" fmla="*/ 208541 w 211393"/>
                <a:gd name="csY3" fmla="*/ 525782 h 657299"/>
                <a:gd name="csX4" fmla="*/ 192012 w 211393"/>
                <a:gd name="csY4" fmla="*/ 496049 h 657299"/>
                <a:gd name="csX5" fmla="*/ 195313 w 211393"/>
                <a:gd name="csY5" fmla="*/ 449812 h 657299"/>
                <a:gd name="csX6" fmla="*/ 7063 w 211393"/>
                <a:gd name="csY6" fmla="*/ 449812 h 657299"/>
                <a:gd name="csX7" fmla="*/ 448 w 211393"/>
                <a:gd name="csY7" fmla="*/ 145931 h 657299"/>
                <a:gd name="csX8" fmla="*/ 26868 w 211393"/>
                <a:gd name="csY8" fmla="*/ 93079 h 657299"/>
                <a:gd name="csX9" fmla="*/ 79719 w 211393"/>
                <a:gd name="csY9" fmla="*/ 63359 h 657299"/>
                <a:gd name="csX10" fmla="*/ 102838 w 211393"/>
                <a:gd name="csY10" fmla="*/ 30338 h 657299"/>
                <a:gd name="csX11" fmla="*/ 135859 w 211393"/>
                <a:gd name="csY11" fmla="*/ 605 h 65729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11393" h="657299">
                  <a:moveTo>
                    <a:pt x="198626" y="657905"/>
                  </a:moveTo>
                  <a:lnTo>
                    <a:pt x="211842" y="598451"/>
                  </a:lnTo>
                  <a:lnTo>
                    <a:pt x="198626" y="572032"/>
                  </a:lnTo>
                  <a:lnTo>
                    <a:pt x="208541" y="525782"/>
                  </a:lnTo>
                  <a:lnTo>
                    <a:pt x="192012" y="496049"/>
                  </a:lnTo>
                  <a:lnTo>
                    <a:pt x="195313" y="449812"/>
                  </a:lnTo>
                  <a:lnTo>
                    <a:pt x="7063" y="449812"/>
                  </a:lnTo>
                  <a:lnTo>
                    <a:pt x="448" y="145931"/>
                  </a:lnTo>
                  <a:lnTo>
                    <a:pt x="26868" y="93079"/>
                  </a:lnTo>
                  <a:lnTo>
                    <a:pt x="79719" y="63359"/>
                  </a:lnTo>
                  <a:lnTo>
                    <a:pt x="102838" y="30338"/>
                  </a:lnTo>
                  <a:lnTo>
                    <a:pt x="135859" y="60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8" name="Voľný tvar: obrazec 87">
              <a:extLst>
                <a:ext uri="{FF2B5EF4-FFF2-40B4-BE49-F238E27FC236}">
                  <a16:creationId xmlns:a16="http://schemas.microsoft.com/office/drawing/2014/main" id="{52FB7821-A94C-1496-7E42-53E0FA49848E}"/>
                </a:ext>
              </a:extLst>
            </p:cNvPr>
            <p:cNvSpPr/>
            <p:nvPr/>
          </p:nvSpPr>
          <p:spPr>
            <a:xfrm flipV="1">
              <a:off x="5092050" y="5193703"/>
              <a:ext cx="1271637" cy="1142841"/>
            </a:xfrm>
            <a:custGeom>
              <a:avLst/>
              <a:gdLst>
                <a:gd name="csX0" fmla="*/ 339 w 1271637"/>
                <a:gd name="csY0" fmla="*/ 1107225 h 1142841"/>
                <a:gd name="csX1" fmla="*/ 26771 w 1271637"/>
                <a:gd name="csY1" fmla="*/ 1123742 h 1142841"/>
                <a:gd name="csX2" fmla="*/ 69695 w 1271637"/>
                <a:gd name="csY2" fmla="*/ 1113827 h 1142841"/>
                <a:gd name="csX3" fmla="*/ 139063 w 1271637"/>
                <a:gd name="csY3" fmla="*/ 1143560 h 1142841"/>
                <a:gd name="csX4" fmla="*/ 175398 w 1271637"/>
                <a:gd name="csY4" fmla="*/ 1136946 h 1142841"/>
                <a:gd name="csX5" fmla="*/ 215033 w 1271637"/>
                <a:gd name="csY5" fmla="*/ 1100611 h 1142841"/>
                <a:gd name="csX6" fmla="*/ 641109 w 1271637"/>
                <a:gd name="csY6" fmla="*/ 1097310 h 1142841"/>
                <a:gd name="csX7" fmla="*/ 664240 w 1271637"/>
                <a:gd name="csY7" fmla="*/ 1064289 h 1142841"/>
                <a:gd name="csX8" fmla="*/ 806266 w 1271637"/>
                <a:gd name="csY8" fmla="*/ 1051073 h 1142841"/>
                <a:gd name="csX9" fmla="*/ 826083 w 1271637"/>
                <a:gd name="csY9" fmla="*/ 1041158 h 1142841"/>
                <a:gd name="csX10" fmla="*/ 895439 w 1271637"/>
                <a:gd name="csY10" fmla="*/ 1047772 h 1142841"/>
                <a:gd name="csX11" fmla="*/ 908655 w 1271637"/>
                <a:gd name="csY11" fmla="*/ 1037857 h 1142841"/>
                <a:gd name="csX12" fmla="*/ 1179502 w 1271637"/>
                <a:gd name="csY12" fmla="*/ 1087357 h 1142841"/>
                <a:gd name="csX13" fmla="*/ 1235655 w 1271637"/>
                <a:gd name="csY13" fmla="*/ 1084094 h 1142841"/>
                <a:gd name="csX14" fmla="*/ 1271977 w 1271637"/>
                <a:gd name="csY14" fmla="*/ 1051073 h 1142841"/>
                <a:gd name="csX15" fmla="*/ 1215837 w 1271637"/>
                <a:gd name="csY15" fmla="*/ 1037857 h 1142841"/>
                <a:gd name="csX16" fmla="*/ 1186104 w 1271637"/>
                <a:gd name="csY16" fmla="*/ 1041158 h 1142841"/>
                <a:gd name="csX17" fmla="*/ 1116736 w 1271637"/>
                <a:gd name="csY17" fmla="*/ 1001535 h 1142841"/>
                <a:gd name="csX18" fmla="*/ 1087028 w 1271637"/>
                <a:gd name="csY18" fmla="*/ 1037857 h 1142841"/>
                <a:gd name="csX19" fmla="*/ 892138 w 1271637"/>
                <a:gd name="csY19" fmla="*/ 1011437 h 1142841"/>
                <a:gd name="csX20" fmla="*/ 872333 w 1271637"/>
                <a:gd name="csY20" fmla="*/ 1008136 h 1142841"/>
                <a:gd name="csX21" fmla="*/ 862418 w 1271637"/>
                <a:gd name="csY21" fmla="*/ 664620 h 1142841"/>
                <a:gd name="csX22" fmla="*/ 776545 w 1271637"/>
                <a:gd name="csY22" fmla="*/ 658018 h 1142841"/>
                <a:gd name="csX23" fmla="*/ 753414 w 1271637"/>
                <a:gd name="csY23" fmla="*/ 53583 h 1142841"/>
                <a:gd name="csX24" fmla="*/ 700562 w 1271637"/>
                <a:gd name="csY24" fmla="*/ 33752 h 1142841"/>
                <a:gd name="csX25" fmla="*/ 693961 w 1271637"/>
                <a:gd name="csY25" fmla="*/ 718 h 1142841"/>
                <a:gd name="csX26" fmla="*/ 634507 w 1271637"/>
                <a:gd name="csY26" fmla="*/ 20536 h 1142841"/>
                <a:gd name="csX27" fmla="*/ 588270 w 1271637"/>
                <a:gd name="csY27" fmla="*/ 17235 h 1142841"/>
                <a:gd name="csX28" fmla="*/ 532118 w 1271637"/>
                <a:gd name="csY28" fmla="*/ 30451 h 1142841"/>
                <a:gd name="csX29" fmla="*/ 522203 w 1271637"/>
                <a:gd name="csY29" fmla="*/ 63473 h 1142841"/>
                <a:gd name="csX30" fmla="*/ 495783 w 1271637"/>
                <a:gd name="csY30" fmla="*/ 89905 h 1142841"/>
                <a:gd name="csX31" fmla="*/ 469364 w 1271637"/>
                <a:gd name="csY31" fmla="*/ 53583 h 1142841"/>
                <a:gd name="csX32" fmla="*/ 456148 w 1271637"/>
                <a:gd name="csY32" fmla="*/ 33752 h 11428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1271637" h="1142841">
                  <a:moveTo>
                    <a:pt x="339" y="1107225"/>
                  </a:moveTo>
                  <a:cubicBezTo>
                    <a:pt x="339" y="1107225"/>
                    <a:pt x="16856" y="1123742"/>
                    <a:pt x="26771" y="1123742"/>
                  </a:cubicBezTo>
                  <a:cubicBezTo>
                    <a:pt x="36674" y="1123742"/>
                    <a:pt x="59780" y="1113827"/>
                    <a:pt x="69695" y="1113827"/>
                  </a:cubicBezTo>
                  <a:cubicBezTo>
                    <a:pt x="79610" y="1113827"/>
                    <a:pt x="139063" y="1143560"/>
                    <a:pt x="139063" y="1143560"/>
                  </a:cubicBezTo>
                  <a:lnTo>
                    <a:pt x="175398" y="1136946"/>
                  </a:lnTo>
                  <a:lnTo>
                    <a:pt x="215033" y="1100611"/>
                  </a:lnTo>
                  <a:lnTo>
                    <a:pt x="641109" y="1097310"/>
                  </a:lnTo>
                  <a:lnTo>
                    <a:pt x="664240" y="1064289"/>
                  </a:lnTo>
                  <a:lnTo>
                    <a:pt x="806266" y="1051073"/>
                  </a:lnTo>
                  <a:lnTo>
                    <a:pt x="826083" y="1041158"/>
                  </a:lnTo>
                  <a:lnTo>
                    <a:pt x="895439" y="1047772"/>
                  </a:lnTo>
                  <a:lnTo>
                    <a:pt x="908655" y="1037857"/>
                  </a:lnTo>
                  <a:lnTo>
                    <a:pt x="1179502" y="1087357"/>
                  </a:lnTo>
                  <a:lnTo>
                    <a:pt x="1235655" y="1084094"/>
                  </a:lnTo>
                  <a:lnTo>
                    <a:pt x="1271977" y="1051073"/>
                  </a:lnTo>
                  <a:lnTo>
                    <a:pt x="1215837" y="1037857"/>
                  </a:lnTo>
                  <a:lnTo>
                    <a:pt x="1186104" y="1041158"/>
                  </a:lnTo>
                  <a:lnTo>
                    <a:pt x="1116736" y="1001535"/>
                  </a:lnTo>
                  <a:lnTo>
                    <a:pt x="1087028" y="1037857"/>
                  </a:lnTo>
                  <a:lnTo>
                    <a:pt x="892138" y="1011437"/>
                  </a:lnTo>
                  <a:lnTo>
                    <a:pt x="872333" y="1008136"/>
                  </a:lnTo>
                  <a:lnTo>
                    <a:pt x="862418" y="664620"/>
                  </a:lnTo>
                  <a:lnTo>
                    <a:pt x="776545" y="658018"/>
                  </a:lnTo>
                  <a:lnTo>
                    <a:pt x="753414" y="53583"/>
                  </a:lnTo>
                  <a:lnTo>
                    <a:pt x="700562" y="33752"/>
                  </a:lnTo>
                  <a:lnTo>
                    <a:pt x="693961" y="718"/>
                  </a:lnTo>
                  <a:lnTo>
                    <a:pt x="634507" y="20536"/>
                  </a:lnTo>
                  <a:lnTo>
                    <a:pt x="588270" y="17235"/>
                  </a:lnTo>
                  <a:lnTo>
                    <a:pt x="532118" y="30451"/>
                  </a:lnTo>
                  <a:lnTo>
                    <a:pt x="522203" y="63473"/>
                  </a:lnTo>
                  <a:lnTo>
                    <a:pt x="495783" y="89905"/>
                  </a:lnTo>
                  <a:lnTo>
                    <a:pt x="469364" y="53583"/>
                  </a:lnTo>
                  <a:lnTo>
                    <a:pt x="456148" y="33752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9" name="Voľný tvar: obrazec 88">
              <a:extLst>
                <a:ext uri="{FF2B5EF4-FFF2-40B4-BE49-F238E27FC236}">
                  <a16:creationId xmlns:a16="http://schemas.microsoft.com/office/drawing/2014/main" id="{1D913DFA-F331-EA9E-17B6-1F59B0A631E7}"/>
                </a:ext>
              </a:extLst>
            </p:cNvPr>
            <p:cNvSpPr/>
            <p:nvPr/>
          </p:nvSpPr>
          <p:spPr>
            <a:xfrm flipV="1">
              <a:off x="7079067" y="4478873"/>
              <a:ext cx="287578" cy="753453"/>
            </a:xfrm>
            <a:custGeom>
              <a:avLst/>
              <a:gdLst>
                <a:gd name="csX0" fmla="*/ 45383 w 287578"/>
                <a:gd name="csY0" fmla="*/ 754052 h 753453"/>
                <a:gd name="csX1" fmla="*/ 43884 w 287578"/>
                <a:gd name="csY1" fmla="*/ 731375 h 753453"/>
                <a:gd name="csX2" fmla="*/ 61610 w 287578"/>
                <a:gd name="csY2" fmla="*/ 737283 h 753453"/>
                <a:gd name="csX3" fmla="*/ 83280 w 287578"/>
                <a:gd name="csY3" fmla="*/ 713636 h 753453"/>
                <a:gd name="csX4" fmla="*/ 77371 w 287578"/>
                <a:gd name="csY4" fmla="*/ 693944 h 753453"/>
                <a:gd name="csX5" fmla="*/ 102984 w 287578"/>
                <a:gd name="csY5" fmla="*/ 648639 h 753453"/>
                <a:gd name="csX6" fmla="*/ 71462 w 287578"/>
                <a:gd name="csY6" fmla="*/ 611208 h 753453"/>
                <a:gd name="csX7" fmla="*/ 75406 w 287578"/>
                <a:gd name="csY7" fmla="*/ 583642 h 753453"/>
                <a:gd name="csX8" fmla="*/ 61610 w 287578"/>
                <a:gd name="csY8" fmla="*/ 548177 h 753453"/>
                <a:gd name="csX9" fmla="*/ 63588 w 287578"/>
                <a:gd name="csY9" fmla="*/ 493032 h 753453"/>
                <a:gd name="csX10" fmla="*/ 83280 w 287578"/>
                <a:gd name="csY10" fmla="*/ 465454 h 753453"/>
                <a:gd name="csX11" fmla="*/ 32066 w 287578"/>
                <a:gd name="csY11" fmla="*/ 435910 h 753453"/>
                <a:gd name="csX12" fmla="*/ 32066 w 287578"/>
                <a:gd name="csY12" fmla="*/ 396514 h 753453"/>
                <a:gd name="csX13" fmla="*/ 557 w 287578"/>
                <a:gd name="csY13" fmla="*/ 351209 h 753453"/>
                <a:gd name="csX14" fmla="*/ 28123 w 287578"/>
                <a:gd name="csY14" fmla="*/ 299995 h 753453"/>
                <a:gd name="csX15" fmla="*/ 47827 w 287578"/>
                <a:gd name="csY15" fmla="*/ 311812 h 753453"/>
                <a:gd name="csX16" fmla="*/ 73428 w 287578"/>
                <a:gd name="csY16" fmla="*/ 256655 h 753453"/>
                <a:gd name="csX17" fmla="*/ 142368 w 287578"/>
                <a:gd name="csY17" fmla="*/ 266507 h 753453"/>
                <a:gd name="csX18" fmla="*/ 166016 w 287578"/>
                <a:gd name="csY18" fmla="*/ 244838 h 753453"/>
                <a:gd name="csX19" fmla="*/ 164038 w 287578"/>
                <a:gd name="csY19" fmla="*/ 185750 h 753453"/>
                <a:gd name="csX20" fmla="*/ 132528 w 287578"/>
                <a:gd name="csY20" fmla="*/ 128627 h 753453"/>
                <a:gd name="csX21" fmla="*/ 146311 w 287578"/>
                <a:gd name="csY21" fmla="*/ 106957 h 753453"/>
                <a:gd name="csX22" fmla="*/ 138437 w 287578"/>
                <a:gd name="csY22" fmla="*/ 87266 h 753453"/>
                <a:gd name="csX23" fmla="*/ 193582 w 287578"/>
                <a:gd name="csY23" fmla="*/ 32109 h 753453"/>
                <a:gd name="csX24" fmla="*/ 195560 w 287578"/>
                <a:gd name="csY24" fmla="*/ 12417 h 753453"/>
                <a:gd name="csX25" fmla="*/ 219195 w 287578"/>
                <a:gd name="csY25" fmla="*/ 599 h 753453"/>
                <a:gd name="csX26" fmla="*/ 215251 w 287578"/>
                <a:gd name="csY26" fmla="*/ 47870 h 753453"/>
                <a:gd name="csX27" fmla="*/ 223138 w 287578"/>
                <a:gd name="csY27" fmla="*/ 93174 h 753453"/>
                <a:gd name="csX28" fmla="*/ 270408 w 287578"/>
                <a:gd name="csY28" fmla="*/ 103027 h 753453"/>
                <a:gd name="csX29" fmla="*/ 276317 w 287578"/>
                <a:gd name="csY29" fmla="*/ 197567 h 753453"/>
                <a:gd name="csX30" fmla="*/ 288135 w 287578"/>
                <a:gd name="csY30" fmla="*/ 234998 h 753453"/>
                <a:gd name="csX31" fmla="*/ 213286 w 287578"/>
                <a:gd name="csY31" fmla="*/ 345300 h 753453"/>
                <a:gd name="csX32" fmla="*/ 175855 w 287578"/>
                <a:gd name="csY32" fmla="*/ 364992 h 753453"/>
                <a:gd name="csX33" fmla="*/ 164038 w 287578"/>
                <a:gd name="csY33" fmla="*/ 485145 h 753453"/>
                <a:gd name="csX34" fmla="*/ 197525 w 287578"/>
                <a:gd name="csY34" fmla="*/ 536359 h 753453"/>
                <a:gd name="csX35" fmla="*/ 224272 w 287578"/>
                <a:gd name="csY35" fmla="*/ 540378 h 7534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287578" h="753453">
                  <a:moveTo>
                    <a:pt x="45383" y="754052"/>
                  </a:moveTo>
                  <a:lnTo>
                    <a:pt x="43884" y="731375"/>
                  </a:lnTo>
                  <a:lnTo>
                    <a:pt x="61610" y="737283"/>
                  </a:lnTo>
                  <a:lnTo>
                    <a:pt x="83280" y="713636"/>
                  </a:lnTo>
                  <a:lnTo>
                    <a:pt x="77371" y="693944"/>
                  </a:lnTo>
                  <a:lnTo>
                    <a:pt x="102984" y="648639"/>
                  </a:lnTo>
                  <a:lnTo>
                    <a:pt x="71462" y="611208"/>
                  </a:lnTo>
                  <a:lnTo>
                    <a:pt x="75406" y="583642"/>
                  </a:lnTo>
                  <a:lnTo>
                    <a:pt x="61610" y="548177"/>
                  </a:lnTo>
                  <a:lnTo>
                    <a:pt x="63588" y="493032"/>
                  </a:lnTo>
                  <a:lnTo>
                    <a:pt x="83280" y="465454"/>
                  </a:lnTo>
                  <a:lnTo>
                    <a:pt x="32066" y="435910"/>
                  </a:lnTo>
                  <a:lnTo>
                    <a:pt x="32066" y="396514"/>
                  </a:lnTo>
                  <a:lnTo>
                    <a:pt x="557" y="351209"/>
                  </a:lnTo>
                  <a:lnTo>
                    <a:pt x="28123" y="299995"/>
                  </a:lnTo>
                  <a:lnTo>
                    <a:pt x="47827" y="311812"/>
                  </a:lnTo>
                  <a:lnTo>
                    <a:pt x="73428" y="256655"/>
                  </a:lnTo>
                  <a:lnTo>
                    <a:pt x="142368" y="266507"/>
                  </a:lnTo>
                  <a:lnTo>
                    <a:pt x="166016" y="244838"/>
                  </a:lnTo>
                  <a:lnTo>
                    <a:pt x="164038" y="185750"/>
                  </a:lnTo>
                  <a:lnTo>
                    <a:pt x="132528" y="128627"/>
                  </a:lnTo>
                  <a:lnTo>
                    <a:pt x="146311" y="106957"/>
                  </a:lnTo>
                  <a:lnTo>
                    <a:pt x="138437" y="87266"/>
                  </a:lnTo>
                  <a:lnTo>
                    <a:pt x="193582" y="32109"/>
                  </a:lnTo>
                  <a:lnTo>
                    <a:pt x="195560" y="12417"/>
                  </a:lnTo>
                  <a:lnTo>
                    <a:pt x="219195" y="599"/>
                  </a:lnTo>
                  <a:lnTo>
                    <a:pt x="215251" y="47870"/>
                  </a:lnTo>
                  <a:lnTo>
                    <a:pt x="223138" y="93174"/>
                  </a:lnTo>
                  <a:lnTo>
                    <a:pt x="270408" y="103027"/>
                  </a:lnTo>
                  <a:lnTo>
                    <a:pt x="276317" y="197567"/>
                  </a:lnTo>
                  <a:lnTo>
                    <a:pt x="288135" y="234998"/>
                  </a:lnTo>
                  <a:lnTo>
                    <a:pt x="213286" y="345300"/>
                  </a:lnTo>
                  <a:lnTo>
                    <a:pt x="175855" y="364992"/>
                  </a:lnTo>
                  <a:lnTo>
                    <a:pt x="164038" y="485145"/>
                  </a:lnTo>
                  <a:lnTo>
                    <a:pt x="197525" y="536359"/>
                  </a:lnTo>
                  <a:lnTo>
                    <a:pt x="224272" y="540378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0" name="Voľný tvar: obrazec 89">
              <a:extLst>
                <a:ext uri="{FF2B5EF4-FFF2-40B4-BE49-F238E27FC236}">
                  <a16:creationId xmlns:a16="http://schemas.microsoft.com/office/drawing/2014/main" id="{6B191B83-CBA4-396F-F9A5-268214D2898A}"/>
                </a:ext>
              </a:extLst>
            </p:cNvPr>
            <p:cNvSpPr/>
            <p:nvPr/>
          </p:nvSpPr>
          <p:spPr>
            <a:xfrm flipV="1">
              <a:off x="6834809" y="4932925"/>
              <a:ext cx="271829" cy="1235026"/>
            </a:xfrm>
            <a:custGeom>
              <a:avLst/>
              <a:gdLst>
                <a:gd name="csX0" fmla="*/ 272376 w 271829"/>
                <a:gd name="csY0" fmla="*/ 1235726 h 1235026"/>
                <a:gd name="csX1" fmla="*/ 128587 w 271829"/>
                <a:gd name="csY1" fmla="*/ 1190421 h 1235026"/>
                <a:gd name="csX2" fmla="*/ 546 w 271829"/>
                <a:gd name="csY2" fmla="*/ 1151025 h 1235026"/>
                <a:gd name="csX3" fmla="*/ 10398 w 271829"/>
                <a:gd name="csY3" fmla="*/ 1115572 h 1235026"/>
                <a:gd name="csX4" fmla="*/ 8433 w 271829"/>
                <a:gd name="csY4" fmla="*/ 1084050 h 1235026"/>
                <a:gd name="csX5" fmla="*/ 20250 w 271829"/>
                <a:gd name="csY5" fmla="*/ 1062393 h 1235026"/>
                <a:gd name="csX6" fmla="*/ 71464 w 271829"/>
                <a:gd name="csY6" fmla="*/ 1046632 h 1235026"/>
                <a:gd name="csX7" fmla="*/ 91156 w 271829"/>
                <a:gd name="csY7" fmla="*/ 1050575 h 1235026"/>
                <a:gd name="csX8" fmla="*/ 112826 w 271829"/>
                <a:gd name="csY8" fmla="*/ 1028905 h 1235026"/>
                <a:gd name="csX9" fmla="*/ 136461 w 271829"/>
                <a:gd name="csY9" fmla="*/ 1030871 h 1235026"/>
                <a:gd name="csX10" fmla="*/ 152222 w 271829"/>
                <a:gd name="csY10" fmla="*/ 1007236 h 1235026"/>
                <a:gd name="csX11" fmla="*/ 197527 w 271829"/>
                <a:gd name="csY11" fmla="*/ 999362 h 1235026"/>
                <a:gd name="csX12" fmla="*/ 238888 w 271829"/>
                <a:gd name="csY12" fmla="*/ 981635 h 1235026"/>
                <a:gd name="csX13" fmla="*/ 236923 w 271829"/>
                <a:gd name="csY13" fmla="*/ 956022 h 1235026"/>
                <a:gd name="csX14" fmla="*/ 244797 w 271829"/>
                <a:gd name="csY14" fmla="*/ 934352 h 1235026"/>
                <a:gd name="csX15" fmla="*/ 238888 w 271829"/>
                <a:gd name="csY15" fmla="*/ 865412 h 1235026"/>
                <a:gd name="csX16" fmla="*/ 242832 w 271829"/>
                <a:gd name="csY16" fmla="*/ 818142 h 1235026"/>
                <a:gd name="csX17" fmla="*/ 229036 w 271829"/>
                <a:gd name="csY17" fmla="*/ 806324 h 1235026"/>
                <a:gd name="csX18" fmla="*/ 232979 w 271829"/>
                <a:gd name="csY18" fmla="*/ 788598 h 1235026"/>
                <a:gd name="csX19" fmla="*/ 209344 w 271829"/>
                <a:gd name="csY19" fmla="*/ 776780 h 1235026"/>
                <a:gd name="csX20" fmla="*/ 227071 w 271829"/>
                <a:gd name="csY20" fmla="*/ 749202 h 1235026"/>
                <a:gd name="csX21" fmla="*/ 211310 w 271829"/>
                <a:gd name="csY21" fmla="*/ 709805 h 1235026"/>
                <a:gd name="csX22" fmla="*/ 231014 w 271829"/>
                <a:gd name="csY22" fmla="*/ 690101 h 1235026"/>
                <a:gd name="csX23" fmla="*/ 232979 w 271829"/>
                <a:gd name="csY23" fmla="*/ 670409 h 1235026"/>
                <a:gd name="csX24" fmla="*/ 217218 w 271829"/>
                <a:gd name="csY24" fmla="*/ 642831 h 1235026"/>
                <a:gd name="csX25" fmla="*/ 175857 w 271829"/>
                <a:gd name="csY25" fmla="*/ 607378 h 1235026"/>
                <a:gd name="csX26" fmla="*/ 179800 w 271829"/>
                <a:gd name="csY26" fmla="*/ 577834 h 1235026"/>
                <a:gd name="csX27" fmla="*/ 167983 w 271829"/>
                <a:gd name="csY27" fmla="*/ 556164 h 1235026"/>
                <a:gd name="csX28" fmla="*/ 166005 w 271829"/>
                <a:gd name="csY28" fmla="*/ 536472 h 1235026"/>
                <a:gd name="csX29" fmla="*/ 57668 w 271829"/>
                <a:gd name="csY29" fmla="*/ 434045 h 1235026"/>
                <a:gd name="csX30" fmla="*/ 69486 w 271829"/>
                <a:gd name="csY30" fmla="*/ 363127 h 1235026"/>
                <a:gd name="csX31" fmla="*/ 69486 w 271829"/>
                <a:gd name="csY31" fmla="*/ 337526 h 1235026"/>
                <a:gd name="csX32" fmla="*/ 83282 w 271829"/>
                <a:gd name="csY32" fmla="*/ 302073 h 1235026"/>
                <a:gd name="csX33" fmla="*/ 91156 w 271829"/>
                <a:gd name="csY33" fmla="*/ 260699 h 1235026"/>
                <a:gd name="csX34" fmla="*/ 102973 w 271829"/>
                <a:gd name="csY34" fmla="*/ 239042 h 1235026"/>
                <a:gd name="csX35" fmla="*/ 95099 w 271829"/>
                <a:gd name="csY35" fmla="*/ 170089 h 1235026"/>
                <a:gd name="csX36" fmla="*/ 95099 w 271829"/>
                <a:gd name="csY36" fmla="*/ 128728 h 1235026"/>
                <a:gd name="csX37" fmla="*/ 83282 w 271829"/>
                <a:gd name="csY37" fmla="*/ 103127 h 1235026"/>
                <a:gd name="csX38" fmla="*/ 95099 w 271829"/>
                <a:gd name="csY38" fmla="*/ 83423 h 1235026"/>
                <a:gd name="csX39" fmla="*/ 93134 w 271829"/>
                <a:gd name="csY39" fmla="*/ 16461 h 1235026"/>
                <a:gd name="csX40" fmla="*/ 157803 w 271829"/>
                <a:gd name="csY40" fmla="*/ 700 h 12350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271829" h="1235026">
                  <a:moveTo>
                    <a:pt x="272376" y="1235726"/>
                  </a:moveTo>
                  <a:lnTo>
                    <a:pt x="128587" y="1190421"/>
                  </a:lnTo>
                  <a:lnTo>
                    <a:pt x="546" y="1151025"/>
                  </a:lnTo>
                  <a:lnTo>
                    <a:pt x="10398" y="1115572"/>
                  </a:lnTo>
                  <a:lnTo>
                    <a:pt x="8433" y="1084050"/>
                  </a:lnTo>
                  <a:lnTo>
                    <a:pt x="20250" y="1062393"/>
                  </a:lnTo>
                  <a:lnTo>
                    <a:pt x="71464" y="1046632"/>
                  </a:lnTo>
                  <a:lnTo>
                    <a:pt x="91156" y="1050575"/>
                  </a:lnTo>
                  <a:lnTo>
                    <a:pt x="112826" y="1028905"/>
                  </a:lnTo>
                  <a:lnTo>
                    <a:pt x="136461" y="1030871"/>
                  </a:lnTo>
                  <a:lnTo>
                    <a:pt x="152222" y="1007236"/>
                  </a:lnTo>
                  <a:lnTo>
                    <a:pt x="197527" y="999362"/>
                  </a:lnTo>
                  <a:lnTo>
                    <a:pt x="238888" y="981635"/>
                  </a:lnTo>
                  <a:lnTo>
                    <a:pt x="236923" y="956022"/>
                  </a:lnTo>
                  <a:lnTo>
                    <a:pt x="244797" y="934352"/>
                  </a:lnTo>
                  <a:lnTo>
                    <a:pt x="238888" y="865412"/>
                  </a:lnTo>
                  <a:lnTo>
                    <a:pt x="242832" y="818142"/>
                  </a:lnTo>
                  <a:lnTo>
                    <a:pt x="229036" y="806324"/>
                  </a:lnTo>
                  <a:lnTo>
                    <a:pt x="232979" y="788598"/>
                  </a:lnTo>
                  <a:lnTo>
                    <a:pt x="209344" y="776780"/>
                  </a:lnTo>
                  <a:lnTo>
                    <a:pt x="227071" y="749202"/>
                  </a:lnTo>
                  <a:lnTo>
                    <a:pt x="211310" y="709805"/>
                  </a:lnTo>
                  <a:lnTo>
                    <a:pt x="231014" y="690101"/>
                  </a:lnTo>
                  <a:lnTo>
                    <a:pt x="232979" y="670409"/>
                  </a:lnTo>
                  <a:lnTo>
                    <a:pt x="217218" y="642831"/>
                  </a:lnTo>
                  <a:lnTo>
                    <a:pt x="175857" y="607378"/>
                  </a:lnTo>
                  <a:lnTo>
                    <a:pt x="179800" y="577834"/>
                  </a:lnTo>
                  <a:lnTo>
                    <a:pt x="167983" y="556164"/>
                  </a:lnTo>
                  <a:lnTo>
                    <a:pt x="166005" y="536472"/>
                  </a:lnTo>
                  <a:lnTo>
                    <a:pt x="57668" y="434045"/>
                  </a:lnTo>
                  <a:lnTo>
                    <a:pt x="69486" y="363127"/>
                  </a:lnTo>
                  <a:lnTo>
                    <a:pt x="69486" y="337526"/>
                  </a:lnTo>
                  <a:lnTo>
                    <a:pt x="83282" y="302073"/>
                  </a:lnTo>
                  <a:lnTo>
                    <a:pt x="91156" y="260699"/>
                  </a:lnTo>
                  <a:lnTo>
                    <a:pt x="102973" y="239042"/>
                  </a:lnTo>
                  <a:lnTo>
                    <a:pt x="95099" y="170089"/>
                  </a:lnTo>
                  <a:lnTo>
                    <a:pt x="95099" y="128728"/>
                  </a:lnTo>
                  <a:lnTo>
                    <a:pt x="83282" y="103127"/>
                  </a:lnTo>
                  <a:lnTo>
                    <a:pt x="95099" y="83423"/>
                  </a:lnTo>
                  <a:lnTo>
                    <a:pt x="93134" y="16461"/>
                  </a:lnTo>
                  <a:lnTo>
                    <a:pt x="157803" y="700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" name="Voľný tvar: obrazec 90">
              <a:extLst>
                <a:ext uri="{FF2B5EF4-FFF2-40B4-BE49-F238E27FC236}">
                  <a16:creationId xmlns:a16="http://schemas.microsoft.com/office/drawing/2014/main" id="{6E8F709C-B9B8-BD70-27EF-C2F244B9BE03}"/>
                </a:ext>
              </a:extLst>
            </p:cNvPr>
            <p:cNvSpPr/>
            <p:nvPr/>
          </p:nvSpPr>
          <p:spPr>
            <a:xfrm flipV="1">
              <a:off x="5857823" y="5080665"/>
              <a:ext cx="984866" cy="1061693"/>
            </a:xfrm>
            <a:custGeom>
              <a:avLst/>
              <a:gdLst>
                <a:gd name="csX0" fmla="*/ 985368 w 984866"/>
                <a:gd name="csY0" fmla="*/ 1058449 h 1061693"/>
                <a:gd name="csX1" fmla="*/ 908553 w 984866"/>
                <a:gd name="csY1" fmla="*/ 1062393 h 1061693"/>
                <a:gd name="csX2" fmla="*/ 851431 w 984866"/>
                <a:gd name="csY2" fmla="*/ 1026927 h 1061693"/>
                <a:gd name="csX3" fmla="*/ 839601 w 984866"/>
                <a:gd name="csY3" fmla="*/ 981635 h 1061693"/>
                <a:gd name="csX4" fmla="*/ 739151 w 984866"/>
                <a:gd name="csY4" fmla="*/ 944204 h 1061693"/>
                <a:gd name="csX5" fmla="*/ 709607 w 984866"/>
                <a:gd name="csY5" fmla="*/ 885116 h 1061693"/>
                <a:gd name="csX6" fmla="*/ 666268 w 984866"/>
                <a:gd name="csY6" fmla="*/ 839811 h 1061693"/>
                <a:gd name="csX7" fmla="*/ 642632 w 984866"/>
                <a:gd name="csY7" fmla="*/ 835868 h 1061693"/>
                <a:gd name="csX8" fmla="*/ 597327 w 984866"/>
                <a:gd name="csY8" fmla="*/ 853594 h 1061693"/>
                <a:gd name="csX9" fmla="*/ 561875 w 984866"/>
                <a:gd name="csY9" fmla="*/ 841777 h 1061693"/>
                <a:gd name="csX10" fmla="*/ 552022 w 984866"/>
                <a:gd name="csY10" fmla="*/ 857538 h 1061693"/>
                <a:gd name="csX11" fmla="*/ 506377 w 984866"/>
                <a:gd name="csY11" fmla="*/ 856845 h 1061693"/>
                <a:gd name="csX12" fmla="*/ 528387 w 984866"/>
                <a:gd name="csY12" fmla="*/ 808289 h 1061693"/>
                <a:gd name="csX13" fmla="*/ 571727 w 984866"/>
                <a:gd name="csY13" fmla="*/ 751167 h 1061693"/>
                <a:gd name="csX14" fmla="*/ 575658 w 984866"/>
                <a:gd name="csY14" fmla="*/ 699953 h 1061693"/>
                <a:gd name="csX15" fmla="*/ 632780 w 984866"/>
                <a:gd name="csY15" fmla="*/ 650717 h 1061693"/>
                <a:gd name="csX16" fmla="*/ 660359 w 984866"/>
                <a:gd name="csY16" fmla="*/ 648739 h 1061693"/>
                <a:gd name="csX17" fmla="*/ 683994 w 984866"/>
                <a:gd name="csY17" fmla="*/ 634956 h 1061693"/>
                <a:gd name="csX18" fmla="*/ 683994 w 984866"/>
                <a:gd name="csY18" fmla="*/ 603434 h 1061693"/>
                <a:gd name="csX19" fmla="*/ 713538 w 984866"/>
                <a:gd name="csY19" fmla="*/ 603434 h 1061693"/>
                <a:gd name="csX20" fmla="*/ 723390 w 984866"/>
                <a:gd name="csY20" fmla="*/ 581777 h 1061693"/>
                <a:gd name="csX21" fmla="*/ 717481 w 984866"/>
                <a:gd name="csY21" fmla="*/ 554199 h 1061693"/>
                <a:gd name="csX22" fmla="*/ 737186 w 984866"/>
                <a:gd name="csY22" fmla="*/ 497076 h 1061693"/>
                <a:gd name="csX23" fmla="*/ 835670 w 984866"/>
                <a:gd name="csY23" fmla="*/ 467532 h 1061693"/>
                <a:gd name="csX24" fmla="*/ 831726 w 984866"/>
                <a:gd name="csY24" fmla="*/ 455702 h 1061693"/>
                <a:gd name="csX25" fmla="*/ 855362 w 984866"/>
                <a:gd name="csY25" fmla="*/ 437976 h 1061693"/>
                <a:gd name="csX26" fmla="*/ 815965 w 984866"/>
                <a:gd name="csY26" fmla="*/ 410410 h 1061693"/>
                <a:gd name="csX27" fmla="*/ 760821 w 984866"/>
                <a:gd name="csY27" fmla="*/ 396614 h 1061693"/>
                <a:gd name="csX28" fmla="*/ 685972 w 984866"/>
                <a:gd name="csY28" fmla="*/ 327674 h 1061693"/>
                <a:gd name="csX29" fmla="*/ 628849 w 984866"/>
                <a:gd name="csY29" fmla="*/ 296165 h 1061693"/>
                <a:gd name="csX30" fmla="*/ 615054 w 984866"/>
                <a:gd name="csY30" fmla="*/ 239042 h 1061693"/>
                <a:gd name="csX31" fmla="*/ 575658 w 984866"/>
                <a:gd name="csY31" fmla="*/ 205555 h 1061693"/>
                <a:gd name="csX32" fmla="*/ 526422 w 984866"/>
                <a:gd name="csY32" fmla="*/ 199646 h 1061693"/>
                <a:gd name="csX33" fmla="*/ 483082 w 984866"/>
                <a:gd name="csY33" fmla="*/ 103127 h 1061693"/>
                <a:gd name="csX34" fmla="*/ 396416 w 984866"/>
                <a:gd name="csY34" fmla="*/ 103127 h 1061693"/>
                <a:gd name="csX35" fmla="*/ 372781 w 984866"/>
                <a:gd name="csY35" fmla="*/ 118888 h 1061693"/>
                <a:gd name="csX36" fmla="*/ 355054 w 984866"/>
                <a:gd name="csY36" fmla="*/ 112967 h 1061693"/>
                <a:gd name="csX37" fmla="*/ 307771 w 984866"/>
                <a:gd name="csY37" fmla="*/ 152363 h 1061693"/>
                <a:gd name="csX38" fmla="*/ 256558 w 984866"/>
                <a:gd name="csY38" fmla="*/ 146454 h 1061693"/>
                <a:gd name="csX39" fmla="*/ 227014 w 984866"/>
                <a:gd name="csY39" fmla="*/ 67674 h 1061693"/>
                <a:gd name="csX40" fmla="*/ 197470 w 984866"/>
                <a:gd name="csY40" fmla="*/ 49935 h 1061693"/>
                <a:gd name="csX41" fmla="*/ 165960 w 984866"/>
                <a:gd name="csY41" fmla="*/ 18426 h 1061693"/>
                <a:gd name="csX42" fmla="*/ 150199 w 984866"/>
                <a:gd name="csY42" fmla="*/ 20392 h 1061693"/>
                <a:gd name="csX43" fmla="*/ 142312 w 984866"/>
                <a:gd name="csY43" fmla="*/ 700 h 1061693"/>
                <a:gd name="csX44" fmla="*/ 47772 w 984866"/>
                <a:gd name="csY44" fmla="*/ 6609 h 1061693"/>
                <a:gd name="csX45" fmla="*/ 49737 w 984866"/>
                <a:gd name="csY45" fmla="*/ 44027 h 1061693"/>
                <a:gd name="csX46" fmla="*/ 65498 w 984866"/>
                <a:gd name="csY46" fmla="*/ 67674 h 1061693"/>
                <a:gd name="csX47" fmla="*/ 67463 w 984866"/>
                <a:gd name="csY47" fmla="*/ 105093 h 1061693"/>
                <a:gd name="csX48" fmla="*/ 24137 w 984866"/>
                <a:gd name="csY48" fmla="*/ 187828 h 1061693"/>
                <a:gd name="csX49" fmla="*/ 501 w 984866"/>
                <a:gd name="csY49" fmla="*/ 201611 h 106169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984866" h="1061693">
                  <a:moveTo>
                    <a:pt x="985368" y="1058449"/>
                  </a:moveTo>
                  <a:lnTo>
                    <a:pt x="908553" y="1062393"/>
                  </a:lnTo>
                  <a:lnTo>
                    <a:pt x="851431" y="1026927"/>
                  </a:lnTo>
                  <a:lnTo>
                    <a:pt x="839601" y="981635"/>
                  </a:lnTo>
                  <a:lnTo>
                    <a:pt x="739151" y="944204"/>
                  </a:lnTo>
                  <a:lnTo>
                    <a:pt x="709607" y="885116"/>
                  </a:lnTo>
                  <a:lnTo>
                    <a:pt x="666268" y="839811"/>
                  </a:lnTo>
                  <a:lnTo>
                    <a:pt x="642632" y="835868"/>
                  </a:lnTo>
                  <a:lnTo>
                    <a:pt x="597327" y="853594"/>
                  </a:lnTo>
                  <a:cubicBezTo>
                    <a:pt x="597327" y="853594"/>
                    <a:pt x="567783" y="841777"/>
                    <a:pt x="561875" y="841777"/>
                  </a:cubicBezTo>
                  <a:cubicBezTo>
                    <a:pt x="555966" y="841777"/>
                    <a:pt x="552022" y="857538"/>
                    <a:pt x="552022" y="857538"/>
                  </a:cubicBezTo>
                  <a:lnTo>
                    <a:pt x="506377" y="856845"/>
                  </a:lnTo>
                  <a:lnTo>
                    <a:pt x="528387" y="808289"/>
                  </a:lnTo>
                  <a:lnTo>
                    <a:pt x="571727" y="751167"/>
                  </a:lnTo>
                  <a:lnTo>
                    <a:pt x="575658" y="699953"/>
                  </a:lnTo>
                  <a:lnTo>
                    <a:pt x="632780" y="650717"/>
                  </a:lnTo>
                  <a:lnTo>
                    <a:pt x="660359" y="648739"/>
                  </a:lnTo>
                  <a:lnTo>
                    <a:pt x="683994" y="634956"/>
                  </a:lnTo>
                  <a:lnTo>
                    <a:pt x="683994" y="603434"/>
                  </a:lnTo>
                  <a:lnTo>
                    <a:pt x="713538" y="603434"/>
                  </a:lnTo>
                  <a:lnTo>
                    <a:pt x="723390" y="581777"/>
                  </a:lnTo>
                  <a:lnTo>
                    <a:pt x="717481" y="554199"/>
                  </a:lnTo>
                  <a:lnTo>
                    <a:pt x="737186" y="497076"/>
                  </a:lnTo>
                  <a:lnTo>
                    <a:pt x="835670" y="467532"/>
                  </a:lnTo>
                  <a:lnTo>
                    <a:pt x="831726" y="455702"/>
                  </a:lnTo>
                  <a:lnTo>
                    <a:pt x="855362" y="437976"/>
                  </a:lnTo>
                  <a:lnTo>
                    <a:pt x="815965" y="410410"/>
                  </a:lnTo>
                  <a:lnTo>
                    <a:pt x="760821" y="396614"/>
                  </a:lnTo>
                  <a:lnTo>
                    <a:pt x="685972" y="327674"/>
                  </a:lnTo>
                  <a:lnTo>
                    <a:pt x="628849" y="296165"/>
                  </a:lnTo>
                  <a:lnTo>
                    <a:pt x="615054" y="239042"/>
                  </a:lnTo>
                  <a:lnTo>
                    <a:pt x="575658" y="205555"/>
                  </a:lnTo>
                  <a:lnTo>
                    <a:pt x="526422" y="199646"/>
                  </a:lnTo>
                  <a:lnTo>
                    <a:pt x="483082" y="103127"/>
                  </a:lnTo>
                  <a:lnTo>
                    <a:pt x="396416" y="103127"/>
                  </a:lnTo>
                  <a:cubicBezTo>
                    <a:pt x="390507" y="103127"/>
                    <a:pt x="372781" y="118888"/>
                    <a:pt x="372781" y="118888"/>
                  </a:cubicBezTo>
                  <a:lnTo>
                    <a:pt x="355054" y="112967"/>
                  </a:lnTo>
                  <a:lnTo>
                    <a:pt x="307771" y="152363"/>
                  </a:lnTo>
                  <a:lnTo>
                    <a:pt x="256558" y="146454"/>
                  </a:lnTo>
                  <a:lnTo>
                    <a:pt x="227014" y="67674"/>
                  </a:lnTo>
                  <a:lnTo>
                    <a:pt x="197470" y="49935"/>
                  </a:lnTo>
                  <a:lnTo>
                    <a:pt x="165960" y="18426"/>
                  </a:lnTo>
                  <a:lnTo>
                    <a:pt x="150199" y="20392"/>
                  </a:lnTo>
                  <a:lnTo>
                    <a:pt x="142312" y="700"/>
                  </a:lnTo>
                  <a:lnTo>
                    <a:pt x="47772" y="6609"/>
                  </a:lnTo>
                  <a:lnTo>
                    <a:pt x="49737" y="44027"/>
                  </a:lnTo>
                  <a:lnTo>
                    <a:pt x="65498" y="67674"/>
                  </a:lnTo>
                  <a:lnTo>
                    <a:pt x="67463" y="105093"/>
                  </a:lnTo>
                  <a:lnTo>
                    <a:pt x="24137" y="187828"/>
                  </a:lnTo>
                  <a:lnTo>
                    <a:pt x="501" y="201611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" name="Voľný tvar: obrazec 91">
              <a:extLst>
                <a:ext uri="{FF2B5EF4-FFF2-40B4-BE49-F238E27FC236}">
                  <a16:creationId xmlns:a16="http://schemas.microsoft.com/office/drawing/2014/main" id="{56CE85FB-0126-92C6-8EC0-4028AC61FBE9}"/>
                </a:ext>
              </a:extLst>
            </p:cNvPr>
            <p:cNvSpPr/>
            <p:nvPr/>
          </p:nvSpPr>
          <p:spPr>
            <a:xfrm flipV="1">
              <a:off x="6712696" y="5701120"/>
              <a:ext cx="179241" cy="33487"/>
            </a:xfrm>
            <a:custGeom>
              <a:avLst/>
              <a:gdLst>
                <a:gd name="csX0" fmla="*/ 179764 w 179241"/>
                <a:gd name="csY0" fmla="*/ 669 h 33487"/>
                <a:gd name="csX1" fmla="*/ 150220 w 179241"/>
                <a:gd name="csY1" fmla="*/ 16430 h 33487"/>
                <a:gd name="csX2" fmla="*/ 91120 w 179241"/>
                <a:gd name="csY2" fmla="*/ 12487 h 33487"/>
                <a:gd name="csX3" fmla="*/ 43849 w 179241"/>
                <a:gd name="csY3" fmla="*/ 34156 h 33487"/>
                <a:gd name="csX4" fmla="*/ 522 w 179241"/>
                <a:gd name="csY4" fmla="*/ 30213 h 334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9241" h="33487">
                  <a:moveTo>
                    <a:pt x="179764" y="669"/>
                  </a:moveTo>
                  <a:lnTo>
                    <a:pt x="150220" y="16430"/>
                  </a:lnTo>
                  <a:lnTo>
                    <a:pt x="91120" y="12487"/>
                  </a:lnTo>
                  <a:lnTo>
                    <a:pt x="43849" y="34156"/>
                  </a:lnTo>
                  <a:lnTo>
                    <a:pt x="522" y="3021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3" name="Voľný tvar: obrazec 92">
              <a:extLst>
                <a:ext uri="{FF2B5EF4-FFF2-40B4-BE49-F238E27FC236}">
                  <a16:creationId xmlns:a16="http://schemas.microsoft.com/office/drawing/2014/main" id="{53C94767-0D21-F094-D5C5-D577977B4016}"/>
                </a:ext>
              </a:extLst>
            </p:cNvPr>
            <p:cNvSpPr/>
            <p:nvPr/>
          </p:nvSpPr>
          <p:spPr>
            <a:xfrm flipV="1">
              <a:off x="6452684" y="6315680"/>
              <a:ext cx="210763" cy="185150"/>
            </a:xfrm>
            <a:custGeom>
              <a:avLst/>
              <a:gdLst>
                <a:gd name="csX0" fmla="*/ 150188 w 210763"/>
                <a:gd name="csY0" fmla="*/ 185909 h 185150"/>
                <a:gd name="csX1" fmla="*/ 203367 w 210763"/>
                <a:gd name="csY1" fmla="*/ 136661 h 185150"/>
                <a:gd name="csX2" fmla="*/ 211254 w 210763"/>
                <a:gd name="csY2" fmla="*/ 113026 h 185150"/>
                <a:gd name="csX3" fmla="*/ 183675 w 210763"/>
                <a:gd name="csY3" fmla="*/ 81516 h 185150"/>
                <a:gd name="csX4" fmla="*/ 187619 w 210763"/>
                <a:gd name="csY4" fmla="*/ 59847 h 185150"/>
                <a:gd name="csX5" fmla="*/ 102918 w 210763"/>
                <a:gd name="csY5" fmla="*/ 38177 h 185150"/>
                <a:gd name="csX6" fmla="*/ 89122 w 210763"/>
                <a:gd name="csY6" fmla="*/ 4689 h 185150"/>
                <a:gd name="csX7" fmla="*/ 57613 w 210763"/>
                <a:gd name="csY7" fmla="*/ 759 h 185150"/>
                <a:gd name="csX8" fmla="*/ 22160 w 210763"/>
                <a:gd name="csY8" fmla="*/ 30303 h 185150"/>
                <a:gd name="csX9" fmla="*/ 490 w 210763"/>
                <a:gd name="csY9" fmla="*/ 91356 h 185150"/>
                <a:gd name="csX10" fmla="*/ 20182 w 210763"/>
                <a:gd name="csY10" fmla="*/ 95299 h 185150"/>
                <a:gd name="csX11" fmla="*/ 59578 w 210763"/>
                <a:gd name="csY11" fmla="*/ 154387 h 185150"/>
                <a:gd name="csX12" fmla="*/ 91100 w 210763"/>
                <a:gd name="csY12" fmla="*/ 162274 h 185150"/>
                <a:gd name="csX13" fmla="*/ 100940 w 210763"/>
                <a:gd name="csY13" fmla="*/ 180000 h 1851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10763" h="185150">
                  <a:moveTo>
                    <a:pt x="150188" y="185909"/>
                  </a:moveTo>
                  <a:lnTo>
                    <a:pt x="203367" y="136661"/>
                  </a:lnTo>
                  <a:lnTo>
                    <a:pt x="211254" y="113026"/>
                  </a:lnTo>
                  <a:lnTo>
                    <a:pt x="183675" y="81516"/>
                  </a:lnTo>
                  <a:lnTo>
                    <a:pt x="187619" y="59847"/>
                  </a:lnTo>
                  <a:lnTo>
                    <a:pt x="102918" y="38177"/>
                  </a:lnTo>
                  <a:lnTo>
                    <a:pt x="89122" y="4689"/>
                  </a:lnTo>
                  <a:lnTo>
                    <a:pt x="57613" y="759"/>
                  </a:lnTo>
                  <a:lnTo>
                    <a:pt x="22160" y="30303"/>
                  </a:lnTo>
                  <a:lnTo>
                    <a:pt x="490" y="91356"/>
                  </a:lnTo>
                  <a:lnTo>
                    <a:pt x="20182" y="95299"/>
                  </a:lnTo>
                  <a:lnTo>
                    <a:pt x="59578" y="154387"/>
                  </a:lnTo>
                  <a:lnTo>
                    <a:pt x="91100" y="162274"/>
                  </a:lnTo>
                  <a:lnTo>
                    <a:pt x="100940" y="180000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4" name="Voľný tvar: obrazec 93">
              <a:extLst>
                <a:ext uri="{FF2B5EF4-FFF2-40B4-BE49-F238E27FC236}">
                  <a16:creationId xmlns:a16="http://schemas.microsoft.com/office/drawing/2014/main" id="{74E1668F-3153-85A5-F1B3-CB553165E6D1}"/>
                </a:ext>
              </a:extLst>
            </p:cNvPr>
            <p:cNvSpPr/>
            <p:nvPr/>
          </p:nvSpPr>
          <p:spPr>
            <a:xfrm flipV="1">
              <a:off x="6807243" y="6053722"/>
              <a:ext cx="120153" cy="151663"/>
            </a:xfrm>
            <a:custGeom>
              <a:avLst/>
              <a:gdLst>
                <a:gd name="csX0" fmla="*/ 110829 w 120153"/>
                <a:gd name="csY0" fmla="*/ 140569 h 151663"/>
                <a:gd name="csX1" fmla="*/ 95068 w 120153"/>
                <a:gd name="csY1" fmla="*/ 128752 h 151663"/>
                <a:gd name="csX2" fmla="*/ 57649 w 120153"/>
                <a:gd name="csY2" fmla="*/ 152387 h 151663"/>
                <a:gd name="csX3" fmla="*/ 20219 w 120153"/>
                <a:gd name="csY3" fmla="*/ 107082 h 151663"/>
                <a:gd name="csX4" fmla="*/ 2492 w 120153"/>
                <a:gd name="csY4" fmla="*/ 99208 h 151663"/>
                <a:gd name="csX5" fmla="*/ 527 w 120153"/>
                <a:gd name="csY5" fmla="*/ 61777 h 151663"/>
                <a:gd name="csX6" fmla="*/ 10367 w 120153"/>
                <a:gd name="csY6" fmla="*/ 47994 h 151663"/>
                <a:gd name="csX7" fmla="*/ 39923 w 120153"/>
                <a:gd name="csY7" fmla="*/ 10563 h 151663"/>
                <a:gd name="csX8" fmla="*/ 99011 w 120153"/>
                <a:gd name="csY8" fmla="*/ 724 h 151663"/>
                <a:gd name="csX9" fmla="*/ 120681 w 120153"/>
                <a:gd name="csY9" fmla="*/ 53903 h 151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20153" h="151663">
                  <a:moveTo>
                    <a:pt x="110829" y="140569"/>
                  </a:moveTo>
                  <a:lnTo>
                    <a:pt x="95068" y="128752"/>
                  </a:lnTo>
                  <a:lnTo>
                    <a:pt x="57649" y="152387"/>
                  </a:lnTo>
                  <a:lnTo>
                    <a:pt x="20219" y="107082"/>
                  </a:lnTo>
                  <a:lnTo>
                    <a:pt x="2492" y="99208"/>
                  </a:lnTo>
                  <a:lnTo>
                    <a:pt x="527" y="61777"/>
                  </a:lnTo>
                  <a:lnTo>
                    <a:pt x="10367" y="47994"/>
                  </a:lnTo>
                  <a:lnTo>
                    <a:pt x="39923" y="10563"/>
                  </a:lnTo>
                  <a:lnTo>
                    <a:pt x="99011" y="724"/>
                  </a:lnTo>
                  <a:lnTo>
                    <a:pt x="120681" y="53903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5" name="Voľný tvar: obrazec 94">
              <a:extLst>
                <a:ext uri="{FF2B5EF4-FFF2-40B4-BE49-F238E27FC236}">
                  <a16:creationId xmlns:a16="http://schemas.microsoft.com/office/drawing/2014/main" id="{2EF09AF2-ACCF-E72A-76DA-7D76B2D61872}"/>
                </a:ext>
              </a:extLst>
            </p:cNvPr>
            <p:cNvSpPr/>
            <p:nvPr/>
          </p:nvSpPr>
          <p:spPr>
            <a:xfrm flipV="1">
              <a:off x="6246513" y="513517"/>
              <a:ext cx="1024262" cy="915888"/>
            </a:xfrm>
            <a:custGeom>
              <a:avLst/>
              <a:gdLst>
                <a:gd name="csX0" fmla="*/ 470 w 1024262"/>
                <a:gd name="csY0" fmla="*/ 777001 h 915888"/>
                <a:gd name="csX1" fmla="*/ 33592 w 1024262"/>
                <a:gd name="csY1" fmla="*/ 681465 h 915888"/>
                <a:gd name="csX2" fmla="*/ 76856 w 1024262"/>
                <a:gd name="csY2" fmla="*/ 139 h 915888"/>
                <a:gd name="csX3" fmla="*/ 644642 w 1024262"/>
                <a:gd name="csY3" fmla="*/ 14552 h 915888"/>
                <a:gd name="csX4" fmla="*/ 653650 w 1024262"/>
                <a:gd name="csY4" fmla="*/ 32581 h 915888"/>
                <a:gd name="csX5" fmla="*/ 664459 w 1024262"/>
                <a:gd name="csY5" fmla="*/ 34382 h 915888"/>
                <a:gd name="csX6" fmla="*/ 664459 w 1024262"/>
                <a:gd name="csY6" fmla="*/ 10949 h 915888"/>
                <a:gd name="csX7" fmla="*/ 819474 w 1024262"/>
                <a:gd name="csY7" fmla="*/ 18155 h 915888"/>
                <a:gd name="csX8" fmla="*/ 844709 w 1024262"/>
                <a:gd name="csY8" fmla="*/ 139 h 915888"/>
                <a:gd name="csX9" fmla="*/ 887973 w 1024262"/>
                <a:gd name="csY9" fmla="*/ 139 h 915888"/>
                <a:gd name="csX10" fmla="*/ 898783 w 1024262"/>
                <a:gd name="csY10" fmla="*/ 36184 h 915888"/>
                <a:gd name="csX11" fmla="*/ 945650 w 1024262"/>
                <a:gd name="csY11" fmla="*/ 48808 h 915888"/>
                <a:gd name="csX12" fmla="*/ 969096 w 1024262"/>
                <a:gd name="csY12" fmla="*/ 102882 h 915888"/>
                <a:gd name="csX13" fmla="*/ 999724 w 1024262"/>
                <a:gd name="csY13" fmla="*/ 102882 h 915888"/>
                <a:gd name="csX14" fmla="*/ 1020310 w 1024262"/>
                <a:gd name="csY14" fmla="*/ 119915 h 915888"/>
                <a:gd name="csX15" fmla="*/ 982715 w 1024262"/>
                <a:gd name="csY15" fmla="*/ 195117 h 915888"/>
                <a:gd name="csX16" fmla="*/ 1024732 w 1024262"/>
                <a:gd name="csY16" fmla="*/ 195117 h 915888"/>
                <a:gd name="csX17" fmla="*/ 1024732 w 1024262"/>
                <a:gd name="csY17" fmla="*/ 221385 h 915888"/>
                <a:gd name="csX18" fmla="*/ 977462 w 1024262"/>
                <a:gd name="csY18" fmla="*/ 247641 h 915888"/>
                <a:gd name="csX19" fmla="*/ 809382 w 1024262"/>
                <a:gd name="csY19" fmla="*/ 505032 h 915888"/>
                <a:gd name="csX20" fmla="*/ 772607 w 1024262"/>
                <a:gd name="csY20" fmla="*/ 589066 h 915888"/>
                <a:gd name="csX21" fmla="*/ 662305 w 1024262"/>
                <a:gd name="csY21" fmla="*/ 767653 h 915888"/>
                <a:gd name="csX22" fmla="*/ 683320 w 1024262"/>
                <a:gd name="csY22" fmla="*/ 778160 h 915888"/>
                <a:gd name="csX23" fmla="*/ 825143 w 1024262"/>
                <a:gd name="csY23" fmla="*/ 589066 h 915888"/>
                <a:gd name="csX24" fmla="*/ 851399 w 1024262"/>
                <a:gd name="csY24" fmla="*/ 589066 h 915888"/>
                <a:gd name="csX25" fmla="*/ 888175 w 1024262"/>
                <a:gd name="csY25" fmla="*/ 741397 h 915888"/>
                <a:gd name="csX26" fmla="*/ 809382 w 1024262"/>
                <a:gd name="csY26" fmla="*/ 909476 h 915888"/>
                <a:gd name="csX27" fmla="*/ 710621 w 1024262"/>
                <a:gd name="csY27" fmla="*/ 875245 h 915888"/>
                <a:gd name="csX28" fmla="*/ 625542 w 1024262"/>
                <a:gd name="csY28" fmla="*/ 883220 h 915888"/>
                <a:gd name="csX29" fmla="*/ 606732 w 1024262"/>
                <a:gd name="csY29" fmla="*/ 910799 h 915888"/>
                <a:gd name="csX30" fmla="*/ 529855 w 1024262"/>
                <a:gd name="csY30" fmla="*/ 916027 h 915888"/>
                <a:gd name="csX31" fmla="*/ 526818 w 1024262"/>
                <a:gd name="csY31" fmla="*/ 897835 h 915888"/>
                <a:gd name="csX32" fmla="*/ 488959 w 1024262"/>
                <a:gd name="csY32" fmla="*/ 904222 h 915888"/>
                <a:gd name="csX33" fmla="*/ 362897 w 1024262"/>
                <a:gd name="csY33" fmla="*/ 846445 h 915888"/>
                <a:gd name="csX34" fmla="*/ 231593 w 1024262"/>
                <a:gd name="csY34" fmla="*/ 877967 h 915888"/>
                <a:gd name="csX35" fmla="*/ 470 w 1024262"/>
                <a:gd name="csY35" fmla="*/ 898969 h 915888"/>
                <a:gd name="csX36" fmla="*/ 22442 w 1024262"/>
                <a:gd name="csY36" fmla="*/ 820252 h 9158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1024262" h="915888">
                  <a:moveTo>
                    <a:pt x="470" y="777001"/>
                  </a:moveTo>
                  <a:lnTo>
                    <a:pt x="33592" y="681465"/>
                  </a:lnTo>
                  <a:lnTo>
                    <a:pt x="76856" y="139"/>
                  </a:lnTo>
                  <a:lnTo>
                    <a:pt x="644642" y="14552"/>
                  </a:lnTo>
                  <a:lnTo>
                    <a:pt x="653650" y="32581"/>
                  </a:lnTo>
                  <a:lnTo>
                    <a:pt x="664459" y="34382"/>
                  </a:lnTo>
                  <a:lnTo>
                    <a:pt x="664459" y="10949"/>
                  </a:lnTo>
                  <a:lnTo>
                    <a:pt x="819474" y="18155"/>
                  </a:lnTo>
                  <a:lnTo>
                    <a:pt x="844709" y="139"/>
                  </a:lnTo>
                  <a:lnTo>
                    <a:pt x="887973" y="139"/>
                  </a:lnTo>
                  <a:lnTo>
                    <a:pt x="898783" y="36184"/>
                  </a:lnTo>
                  <a:lnTo>
                    <a:pt x="945650" y="48808"/>
                  </a:lnTo>
                  <a:lnTo>
                    <a:pt x="969096" y="102882"/>
                  </a:lnTo>
                  <a:lnTo>
                    <a:pt x="999724" y="102882"/>
                  </a:lnTo>
                  <a:lnTo>
                    <a:pt x="1020310" y="119915"/>
                  </a:lnTo>
                  <a:lnTo>
                    <a:pt x="982715" y="195117"/>
                  </a:lnTo>
                  <a:lnTo>
                    <a:pt x="1024732" y="195117"/>
                  </a:lnTo>
                  <a:lnTo>
                    <a:pt x="1024732" y="221385"/>
                  </a:lnTo>
                  <a:lnTo>
                    <a:pt x="977462" y="247641"/>
                  </a:lnTo>
                  <a:lnTo>
                    <a:pt x="809382" y="505032"/>
                  </a:lnTo>
                  <a:lnTo>
                    <a:pt x="772607" y="589066"/>
                  </a:lnTo>
                  <a:lnTo>
                    <a:pt x="662305" y="767653"/>
                  </a:lnTo>
                  <a:lnTo>
                    <a:pt x="683320" y="778160"/>
                  </a:lnTo>
                  <a:lnTo>
                    <a:pt x="825143" y="589066"/>
                  </a:lnTo>
                  <a:lnTo>
                    <a:pt x="851399" y="589066"/>
                  </a:lnTo>
                  <a:lnTo>
                    <a:pt x="888175" y="741397"/>
                  </a:lnTo>
                  <a:lnTo>
                    <a:pt x="809382" y="909476"/>
                  </a:lnTo>
                  <a:lnTo>
                    <a:pt x="710621" y="875245"/>
                  </a:lnTo>
                  <a:lnTo>
                    <a:pt x="625542" y="883220"/>
                  </a:lnTo>
                  <a:lnTo>
                    <a:pt x="606732" y="910799"/>
                  </a:lnTo>
                  <a:lnTo>
                    <a:pt x="529855" y="916027"/>
                  </a:lnTo>
                  <a:lnTo>
                    <a:pt x="526818" y="897835"/>
                  </a:lnTo>
                  <a:lnTo>
                    <a:pt x="488959" y="904222"/>
                  </a:lnTo>
                  <a:lnTo>
                    <a:pt x="362897" y="846445"/>
                  </a:lnTo>
                  <a:lnTo>
                    <a:pt x="231593" y="877967"/>
                  </a:lnTo>
                  <a:lnTo>
                    <a:pt x="470" y="898969"/>
                  </a:lnTo>
                  <a:lnTo>
                    <a:pt x="22442" y="820252"/>
                  </a:lnTo>
                  <a:close/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6" name="Voľný tvar: obrazec 95">
              <a:extLst>
                <a:ext uri="{FF2B5EF4-FFF2-40B4-BE49-F238E27FC236}">
                  <a16:creationId xmlns:a16="http://schemas.microsoft.com/office/drawing/2014/main" id="{4D1921AE-7F1D-35F9-6E2B-2F0657BBFF13}"/>
                </a:ext>
              </a:extLst>
            </p:cNvPr>
            <p:cNvSpPr/>
            <p:nvPr/>
          </p:nvSpPr>
          <p:spPr>
            <a:xfrm flipV="1">
              <a:off x="2959491" y="826861"/>
              <a:ext cx="376600" cy="20598"/>
            </a:xfrm>
            <a:custGeom>
              <a:avLst/>
              <a:gdLst>
                <a:gd name="csX0" fmla="*/ 376702 w 376600"/>
                <a:gd name="csY0" fmla="*/ 97 h 20598"/>
                <a:gd name="csX1" fmla="*/ 102 w 376600"/>
                <a:gd name="csY1" fmla="*/ 20696 h 205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76600" h="20598">
                  <a:moveTo>
                    <a:pt x="376702" y="97"/>
                  </a:moveTo>
                  <a:lnTo>
                    <a:pt x="102" y="20696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7" name="Voľný tvar: obrazec 96">
              <a:extLst>
                <a:ext uri="{FF2B5EF4-FFF2-40B4-BE49-F238E27FC236}">
                  <a16:creationId xmlns:a16="http://schemas.microsoft.com/office/drawing/2014/main" id="{2ED11BAE-8268-A1FE-70A1-679FE56B7293}"/>
                </a:ext>
              </a:extLst>
            </p:cNvPr>
            <p:cNvSpPr/>
            <p:nvPr/>
          </p:nvSpPr>
          <p:spPr>
            <a:xfrm flipV="1">
              <a:off x="6674608" y="543931"/>
              <a:ext cx="193566" cy="94313"/>
            </a:xfrm>
            <a:custGeom>
              <a:avLst/>
              <a:gdLst>
                <a:gd name="csX0" fmla="*/ 194086 w 193566"/>
                <a:gd name="csY0" fmla="*/ 94387 h 94313"/>
                <a:gd name="csX1" fmla="*/ 139256 w 193566"/>
                <a:gd name="csY1" fmla="*/ 78034 h 94313"/>
                <a:gd name="csX2" fmla="*/ 134091 w 193566"/>
                <a:gd name="csY2" fmla="*/ 37668 h 94313"/>
                <a:gd name="csX3" fmla="*/ 120018 w 193566"/>
                <a:gd name="csY3" fmla="*/ 73 h 94313"/>
                <a:gd name="csX4" fmla="*/ 102947 w 193566"/>
                <a:gd name="csY4" fmla="*/ 13201 h 94313"/>
                <a:gd name="csX5" fmla="*/ 88496 w 193566"/>
                <a:gd name="csY5" fmla="*/ 48654 h 94313"/>
                <a:gd name="csX6" fmla="*/ 41226 w 193566"/>
                <a:gd name="csY6" fmla="*/ 53907 h 94313"/>
                <a:gd name="csX7" fmla="*/ 519 w 193566"/>
                <a:gd name="csY7" fmla="*/ 85429 h 94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193566" h="94313">
                  <a:moveTo>
                    <a:pt x="194086" y="94387"/>
                  </a:moveTo>
                  <a:lnTo>
                    <a:pt x="139256" y="78034"/>
                  </a:lnTo>
                  <a:lnTo>
                    <a:pt x="134091" y="37668"/>
                  </a:lnTo>
                  <a:lnTo>
                    <a:pt x="120018" y="73"/>
                  </a:lnTo>
                  <a:lnTo>
                    <a:pt x="102947" y="13201"/>
                  </a:lnTo>
                  <a:lnTo>
                    <a:pt x="88496" y="48654"/>
                  </a:lnTo>
                  <a:lnTo>
                    <a:pt x="41226" y="53907"/>
                  </a:lnTo>
                  <a:lnTo>
                    <a:pt x="519" y="85429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8" name="Voľný tvar: obrazec 97">
              <a:extLst>
                <a:ext uri="{FF2B5EF4-FFF2-40B4-BE49-F238E27FC236}">
                  <a16:creationId xmlns:a16="http://schemas.microsoft.com/office/drawing/2014/main" id="{58AA6CAB-C559-40F5-73A1-E7ED12BEB2B4}"/>
                </a:ext>
              </a:extLst>
            </p:cNvPr>
            <p:cNvSpPr/>
            <p:nvPr/>
          </p:nvSpPr>
          <p:spPr>
            <a:xfrm flipV="1">
              <a:off x="6786507" y="516721"/>
              <a:ext cx="11313" cy="119788"/>
            </a:xfrm>
            <a:custGeom>
              <a:avLst/>
              <a:gdLst>
                <a:gd name="csX0" fmla="*/ 514 w 11313"/>
                <a:gd name="csY0" fmla="*/ 119861 h 119788"/>
                <a:gd name="csX1" fmla="*/ 4054 w 11313"/>
                <a:gd name="csY1" fmla="*/ 94915 h 119788"/>
                <a:gd name="csX2" fmla="*/ 11827 w 11313"/>
                <a:gd name="csY2" fmla="*/ 83526 h 119788"/>
                <a:gd name="csX3" fmla="*/ 5616 w 11313"/>
                <a:gd name="csY3" fmla="*/ 49900 h 119788"/>
                <a:gd name="csX4" fmla="*/ 8010 w 11313"/>
                <a:gd name="csY4" fmla="*/ 72 h 1197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1313" h="119788">
                  <a:moveTo>
                    <a:pt x="514" y="119861"/>
                  </a:moveTo>
                  <a:lnTo>
                    <a:pt x="4054" y="94915"/>
                  </a:lnTo>
                  <a:lnTo>
                    <a:pt x="11827" y="83526"/>
                  </a:lnTo>
                  <a:lnTo>
                    <a:pt x="5616" y="49900"/>
                  </a:lnTo>
                  <a:lnTo>
                    <a:pt x="8010" y="72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" name="Voľný tvar: obrazec 98">
              <a:extLst>
                <a:ext uri="{FF2B5EF4-FFF2-40B4-BE49-F238E27FC236}">
                  <a16:creationId xmlns:a16="http://schemas.microsoft.com/office/drawing/2014/main" id="{A2F3E7D9-79E0-C8CB-8B65-B7899AB8F27D}"/>
                </a:ext>
              </a:extLst>
            </p:cNvPr>
            <p:cNvSpPr/>
            <p:nvPr/>
          </p:nvSpPr>
          <p:spPr>
            <a:xfrm flipV="1">
              <a:off x="6726617" y="530326"/>
              <a:ext cx="37569" cy="61015"/>
            </a:xfrm>
            <a:custGeom>
              <a:avLst/>
              <a:gdLst>
                <a:gd name="csX0" fmla="*/ 507 w 37569"/>
                <a:gd name="csY0" fmla="*/ 61084 h 61015"/>
                <a:gd name="csX1" fmla="*/ 15311 w 37569"/>
                <a:gd name="csY1" fmla="*/ 45613 h 61015"/>
                <a:gd name="csX2" fmla="*/ 38076 w 37569"/>
                <a:gd name="csY2" fmla="*/ 23867 h 61015"/>
                <a:gd name="csX3" fmla="*/ 36527 w 37569"/>
                <a:gd name="csY3" fmla="*/ 68 h 6101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7569" h="61015">
                  <a:moveTo>
                    <a:pt x="507" y="61084"/>
                  </a:moveTo>
                  <a:lnTo>
                    <a:pt x="15311" y="45613"/>
                  </a:lnTo>
                  <a:lnTo>
                    <a:pt x="38076" y="23867"/>
                  </a:lnTo>
                  <a:lnTo>
                    <a:pt x="36527" y="68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" name="Voľný tvar: obrazec 99">
              <a:extLst>
                <a:ext uri="{FF2B5EF4-FFF2-40B4-BE49-F238E27FC236}">
                  <a16:creationId xmlns:a16="http://schemas.microsoft.com/office/drawing/2014/main" id="{CCB25289-21C3-C8C2-FC69-3459A100A159}"/>
                </a:ext>
              </a:extLst>
            </p:cNvPr>
            <p:cNvSpPr/>
            <p:nvPr/>
          </p:nvSpPr>
          <p:spPr>
            <a:xfrm flipV="1">
              <a:off x="6812069" y="520300"/>
              <a:ext cx="36271" cy="39963"/>
            </a:xfrm>
            <a:custGeom>
              <a:avLst/>
              <a:gdLst>
                <a:gd name="csX0" fmla="*/ 36792 w 36271"/>
                <a:gd name="csY0" fmla="*/ 40028 h 39963"/>
                <a:gd name="csX1" fmla="*/ 520 w 36271"/>
                <a:gd name="csY1" fmla="*/ 65 h 399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36271" h="39963">
                  <a:moveTo>
                    <a:pt x="36792" y="40028"/>
                  </a:moveTo>
                  <a:lnTo>
                    <a:pt x="520" y="6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1" name="Voľný tvar: obrazec 100">
              <a:extLst>
                <a:ext uri="{FF2B5EF4-FFF2-40B4-BE49-F238E27FC236}">
                  <a16:creationId xmlns:a16="http://schemas.microsoft.com/office/drawing/2014/main" id="{26756F44-1383-A80E-DCD7-43D567492E2F}"/>
                </a:ext>
              </a:extLst>
            </p:cNvPr>
            <p:cNvSpPr/>
            <p:nvPr/>
          </p:nvSpPr>
          <p:spPr>
            <a:xfrm flipV="1">
              <a:off x="6816102" y="1219481"/>
              <a:ext cx="820402" cy="1361592"/>
            </a:xfrm>
            <a:custGeom>
              <a:avLst/>
              <a:gdLst>
                <a:gd name="csX0" fmla="*/ 716523 w 820402"/>
                <a:gd name="csY0" fmla="*/ 168602 h 1361592"/>
                <a:gd name="csX1" fmla="*/ 757961 w 820402"/>
                <a:gd name="csY1" fmla="*/ 133136 h 1361592"/>
                <a:gd name="csX2" fmla="*/ 820992 w 820402"/>
                <a:gd name="csY2" fmla="*/ 111467 h 1361592"/>
                <a:gd name="csX3" fmla="*/ 819027 w 820402"/>
                <a:gd name="csY3" fmla="*/ 33669 h 1361592"/>
                <a:gd name="csX4" fmla="*/ 751069 w 820402"/>
                <a:gd name="csY4" fmla="*/ 182 h 1361592"/>
                <a:gd name="csX5" fmla="*/ 684094 w 820402"/>
                <a:gd name="csY5" fmla="*/ 40561 h 1361592"/>
                <a:gd name="csX6" fmla="*/ 632881 w 820402"/>
                <a:gd name="csY6" fmla="*/ 52379 h 1361592"/>
                <a:gd name="csX7" fmla="*/ 617120 w 820402"/>
                <a:gd name="csY7" fmla="*/ 21852 h 1361592"/>
                <a:gd name="csX8" fmla="*/ 570832 w 820402"/>
                <a:gd name="csY8" fmla="*/ 10034 h 1361592"/>
                <a:gd name="csX9" fmla="*/ 526510 w 820402"/>
                <a:gd name="csY9" fmla="*/ 25783 h 1361592"/>
                <a:gd name="csX10" fmla="*/ 508783 w 820402"/>
                <a:gd name="csY10" fmla="*/ 69122 h 1361592"/>
                <a:gd name="csX11" fmla="*/ 514692 w 820402"/>
                <a:gd name="csY11" fmla="*/ 104575 h 1361592"/>
                <a:gd name="csX12" fmla="*/ 501892 w 820402"/>
                <a:gd name="csY12" fmla="*/ 123284 h 1361592"/>
                <a:gd name="csX13" fmla="*/ 474313 w 820402"/>
                <a:gd name="csY13" fmla="*/ 128210 h 1361592"/>
                <a:gd name="csX14" fmla="*/ 426060 w 820402"/>
                <a:gd name="csY14" fmla="*/ 179424 h 1361592"/>
                <a:gd name="csX15" fmla="*/ 426060 w 820402"/>
                <a:gd name="csY15" fmla="*/ 232616 h 1361592"/>
                <a:gd name="csX16" fmla="*/ 379773 w 820402"/>
                <a:gd name="csY16" fmla="*/ 324208 h 1361592"/>
                <a:gd name="csX17" fmla="*/ 357120 w 820402"/>
                <a:gd name="csY17" fmla="*/ 332082 h 1361592"/>
                <a:gd name="csX18" fmla="*/ 344307 w 820402"/>
                <a:gd name="csY18" fmla="*/ 377387 h 1361592"/>
                <a:gd name="csX19" fmla="*/ 349233 w 820402"/>
                <a:gd name="csY19" fmla="*/ 411858 h 1361592"/>
                <a:gd name="csX20" fmla="*/ 301963 w 820402"/>
                <a:gd name="csY20" fmla="*/ 489667 h 1361592"/>
                <a:gd name="csX21" fmla="*/ 293093 w 820402"/>
                <a:gd name="csY21" fmla="*/ 514285 h 1361592"/>
                <a:gd name="csX22" fmla="*/ 259619 w 820402"/>
                <a:gd name="csY22" fmla="*/ 527085 h 1361592"/>
                <a:gd name="csX23" fmla="*/ 232040 w 820402"/>
                <a:gd name="csY23" fmla="*/ 552698 h 1361592"/>
                <a:gd name="csX24" fmla="*/ 234006 w 820402"/>
                <a:gd name="csY24" fmla="*/ 608826 h 1361592"/>
                <a:gd name="csX25" fmla="*/ 265528 w 820402"/>
                <a:gd name="csY25" fmla="*/ 640348 h 1361592"/>
                <a:gd name="csX26" fmla="*/ 331507 w 820402"/>
                <a:gd name="csY26" fmla="*/ 676783 h 1361592"/>
                <a:gd name="csX27" fmla="*/ 354159 w 820402"/>
                <a:gd name="csY27" fmla="*/ 747701 h 1361592"/>
                <a:gd name="csX28" fmla="*/ 352194 w 820402"/>
                <a:gd name="csY28" fmla="*/ 802846 h 1361592"/>
                <a:gd name="csX29" fmla="*/ 331507 w 820402"/>
                <a:gd name="csY29" fmla="*/ 819590 h 1361592"/>
                <a:gd name="csX30" fmla="*/ 319689 w 820402"/>
                <a:gd name="csY30" fmla="*/ 847168 h 1361592"/>
                <a:gd name="csX31" fmla="*/ 303928 w 820402"/>
                <a:gd name="csY31" fmla="*/ 865877 h 1361592"/>
                <a:gd name="csX32" fmla="*/ 311815 w 820402"/>
                <a:gd name="csY32" fmla="*/ 899364 h 1361592"/>
                <a:gd name="csX33" fmla="*/ 288180 w 820402"/>
                <a:gd name="csY33" fmla="*/ 928908 h 1361592"/>
                <a:gd name="csX34" fmla="*/ 246806 w 820402"/>
                <a:gd name="csY34" fmla="*/ 926943 h 1361592"/>
                <a:gd name="csX35" fmla="*/ 203479 w 820402"/>
                <a:gd name="csY35" fmla="*/ 865877 h 1361592"/>
                <a:gd name="csX36" fmla="*/ 168026 w 820402"/>
                <a:gd name="csY36" fmla="*/ 856038 h 1361592"/>
                <a:gd name="csX37" fmla="*/ 168026 w 820402"/>
                <a:gd name="csY37" fmla="*/ 835350 h 1361592"/>
                <a:gd name="csX38" fmla="*/ 117795 w 820402"/>
                <a:gd name="csY38" fmla="*/ 778228 h 1361592"/>
                <a:gd name="csX39" fmla="*/ 79382 w 820402"/>
                <a:gd name="csY39" fmla="*/ 782171 h 1361592"/>
                <a:gd name="csX40" fmla="*/ 54764 w 820402"/>
                <a:gd name="csY40" fmla="*/ 802846 h 1361592"/>
                <a:gd name="csX41" fmla="*/ 23242 w 820402"/>
                <a:gd name="csY41" fmla="*/ 870803 h 1361592"/>
                <a:gd name="csX42" fmla="*/ 20294 w 820402"/>
                <a:gd name="csY42" fmla="*/ 917091 h 1361592"/>
                <a:gd name="csX43" fmla="*/ 6498 w 820402"/>
                <a:gd name="csY43" fmla="*/ 960430 h 1361592"/>
                <a:gd name="csX44" fmla="*/ 29151 w 820402"/>
                <a:gd name="csY44" fmla="*/ 964374 h 1361592"/>
                <a:gd name="csX45" fmla="*/ 23242 w 820402"/>
                <a:gd name="csY45" fmla="*/ 997849 h 1361592"/>
                <a:gd name="csX46" fmla="*/ 589 w 820402"/>
                <a:gd name="csY46" fmla="*/ 1016570 h 1361592"/>
                <a:gd name="csX47" fmla="*/ 1572 w 820402"/>
                <a:gd name="csY47" fmla="*/ 1045132 h 1361592"/>
                <a:gd name="csX48" fmla="*/ 18316 w 820402"/>
                <a:gd name="csY48" fmla="*/ 1054971 h 1361592"/>
                <a:gd name="csX49" fmla="*/ 32111 w 820402"/>
                <a:gd name="csY49" fmla="*/ 1088459 h 1361592"/>
                <a:gd name="csX50" fmla="*/ 50820 w 820402"/>
                <a:gd name="csY50" fmla="*/ 1099293 h 1361592"/>
                <a:gd name="csX51" fmla="*/ 56729 w 820402"/>
                <a:gd name="csY51" fmla="*/ 1115054 h 1361592"/>
                <a:gd name="csX52" fmla="*/ 62147 w 820402"/>
                <a:gd name="csY52" fmla="*/ 1125398 h 1361592"/>
                <a:gd name="csX53" fmla="*/ 69529 w 820402"/>
                <a:gd name="csY53" fmla="*/ 1128837 h 1361592"/>
                <a:gd name="csX54" fmla="*/ 70021 w 820402"/>
                <a:gd name="csY54" fmla="*/ 1144107 h 1361592"/>
                <a:gd name="csX55" fmla="*/ 80856 w 820402"/>
                <a:gd name="csY55" fmla="*/ 1156920 h 1361592"/>
                <a:gd name="csX56" fmla="*/ 79382 w 820402"/>
                <a:gd name="csY56" fmla="*/ 1169720 h 1361592"/>
                <a:gd name="csX57" fmla="*/ 100069 w 820402"/>
                <a:gd name="csY57" fmla="*/ 1192373 h 1361592"/>
                <a:gd name="csX58" fmla="*/ 109417 w 820402"/>
                <a:gd name="csY58" fmla="*/ 1208134 h 1361592"/>
                <a:gd name="csX59" fmla="*/ 115817 w 820402"/>
                <a:gd name="csY59" fmla="*/ 1210590 h 1361592"/>
                <a:gd name="csX60" fmla="*/ 113852 w 820402"/>
                <a:gd name="csY60" fmla="*/ 1220430 h 1361592"/>
                <a:gd name="csX61" fmla="*/ 125178 w 820402"/>
                <a:gd name="csY61" fmla="*/ 1223882 h 1361592"/>
                <a:gd name="csX62" fmla="*/ 136013 w 820402"/>
                <a:gd name="csY62" fmla="*/ 1236191 h 1361592"/>
                <a:gd name="csX63" fmla="*/ 160631 w 820402"/>
                <a:gd name="csY63" fmla="*/ 1237678 h 1361592"/>
                <a:gd name="csX64" fmla="*/ 166539 w 820402"/>
                <a:gd name="csY64" fmla="*/ 1230282 h 1361592"/>
                <a:gd name="csX65" fmla="*/ 176883 w 820402"/>
                <a:gd name="csY65" fmla="*/ 1238660 h 1361592"/>
                <a:gd name="csX66" fmla="*/ 182300 w 820402"/>
                <a:gd name="csY66" fmla="*/ 1252935 h 1361592"/>
                <a:gd name="csX67" fmla="*/ 193627 w 820402"/>
                <a:gd name="csY67" fmla="*/ 1269187 h 1361592"/>
                <a:gd name="csX68" fmla="*/ 194118 w 820402"/>
                <a:gd name="csY68" fmla="*/ 1285931 h 1361592"/>
                <a:gd name="csX69" fmla="*/ 205444 w 820402"/>
                <a:gd name="csY69" fmla="*/ 1290857 h 1361592"/>
                <a:gd name="csX70" fmla="*/ 205936 w 820402"/>
                <a:gd name="csY70" fmla="*/ 1308583 h 1361592"/>
                <a:gd name="csX71" fmla="*/ 198061 w 820402"/>
                <a:gd name="csY71" fmla="*/ 1311544 h 1361592"/>
                <a:gd name="csX72" fmla="*/ 187227 w 820402"/>
                <a:gd name="csY72" fmla="*/ 1309566 h 1361592"/>
                <a:gd name="csX73" fmla="*/ 185752 w 820402"/>
                <a:gd name="csY73" fmla="*/ 1314983 h 1361592"/>
                <a:gd name="csX74" fmla="*/ 195101 w 820402"/>
                <a:gd name="csY74" fmla="*/ 1321875 h 1361592"/>
                <a:gd name="csX75" fmla="*/ 203479 w 820402"/>
                <a:gd name="csY75" fmla="*/ 1322857 h 1361592"/>
                <a:gd name="csX76" fmla="*/ 202975 w 820402"/>
                <a:gd name="csY76" fmla="*/ 1342562 h 1361592"/>
                <a:gd name="csX77" fmla="*/ 200027 w 820402"/>
                <a:gd name="csY77" fmla="*/ 1349945 h 1361592"/>
                <a:gd name="csX78" fmla="*/ 203970 w 820402"/>
                <a:gd name="csY78" fmla="*/ 1361775 h 13615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</a:cxnLst>
              <a:rect l="l" t="t" r="r" b="b"/>
              <a:pathLst>
                <a:path w="820402" h="1361592">
                  <a:moveTo>
                    <a:pt x="716523" y="168602"/>
                  </a:moveTo>
                  <a:lnTo>
                    <a:pt x="757961" y="133136"/>
                  </a:lnTo>
                  <a:lnTo>
                    <a:pt x="820992" y="111467"/>
                  </a:lnTo>
                  <a:lnTo>
                    <a:pt x="819027" y="33669"/>
                  </a:lnTo>
                  <a:lnTo>
                    <a:pt x="751069" y="182"/>
                  </a:lnTo>
                  <a:lnTo>
                    <a:pt x="684094" y="40561"/>
                  </a:lnTo>
                  <a:lnTo>
                    <a:pt x="632881" y="52379"/>
                  </a:lnTo>
                  <a:lnTo>
                    <a:pt x="617120" y="21852"/>
                  </a:lnTo>
                  <a:lnTo>
                    <a:pt x="570832" y="10034"/>
                  </a:lnTo>
                  <a:lnTo>
                    <a:pt x="526510" y="25783"/>
                  </a:lnTo>
                  <a:lnTo>
                    <a:pt x="508783" y="69122"/>
                  </a:lnTo>
                  <a:lnTo>
                    <a:pt x="514692" y="104575"/>
                  </a:lnTo>
                  <a:lnTo>
                    <a:pt x="501892" y="123284"/>
                  </a:lnTo>
                  <a:lnTo>
                    <a:pt x="474313" y="128210"/>
                  </a:lnTo>
                  <a:lnTo>
                    <a:pt x="426060" y="179424"/>
                  </a:lnTo>
                  <a:lnTo>
                    <a:pt x="426060" y="232616"/>
                  </a:lnTo>
                  <a:lnTo>
                    <a:pt x="379773" y="324208"/>
                  </a:lnTo>
                  <a:lnTo>
                    <a:pt x="357120" y="332082"/>
                  </a:lnTo>
                  <a:lnTo>
                    <a:pt x="344307" y="377387"/>
                  </a:lnTo>
                  <a:lnTo>
                    <a:pt x="349233" y="411858"/>
                  </a:lnTo>
                  <a:lnTo>
                    <a:pt x="301963" y="489667"/>
                  </a:lnTo>
                  <a:lnTo>
                    <a:pt x="293093" y="514285"/>
                  </a:lnTo>
                  <a:lnTo>
                    <a:pt x="259619" y="527085"/>
                  </a:lnTo>
                  <a:lnTo>
                    <a:pt x="232040" y="552698"/>
                  </a:lnTo>
                  <a:lnTo>
                    <a:pt x="234006" y="608826"/>
                  </a:lnTo>
                  <a:lnTo>
                    <a:pt x="265528" y="640348"/>
                  </a:lnTo>
                  <a:lnTo>
                    <a:pt x="331507" y="676783"/>
                  </a:lnTo>
                  <a:lnTo>
                    <a:pt x="354159" y="747701"/>
                  </a:lnTo>
                  <a:lnTo>
                    <a:pt x="352194" y="802846"/>
                  </a:lnTo>
                  <a:lnTo>
                    <a:pt x="331507" y="819590"/>
                  </a:lnTo>
                  <a:lnTo>
                    <a:pt x="319689" y="847168"/>
                  </a:lnTo>
                  <a:lnTo>
                    <a:pt x="303928" y="865877"/>
                  </a:lnTo>
                  <a:lnTo>
                    <a:pt x="311815" y="899364"/>
                  </a:lnTo>
                  <a:lnTo>
                    <a:pt x="288180" y="928908"/>
                  </a:lnTo>
                  <a:lnTo>
                    <a:pt x="246806" y="926943"/>
                  </a:lnTo>
                  <a:lnTo>
                    <a:pt x="203479" y="865877"/>
                  </a:lnTo>
                  <a:lnTo>
                    <a:pt x="168026" y="856038"/>
                  </a:lnTo>
                  <a:lnTo>
                    <a:pt x="168026" y="835350"/>
                  </a:lnTo>
                  <a:lnTo>
                    <a:pt x="117795" y="778228"/>
                  </a:lnTo>
                  <a:lnTo>
                    <a:pt x="79382" y="782171"/>
                  </a:lnTo>
                  <a:lnTo>
                    <a:pt x="54764" y="802846"/>
                  </a:lnTo>
                  <a:lnTo>
                    <a:pt x="23242" y="870803"/>
                  </a:lnTo>
                  <a:lnTo>
                    <a:pt x="20294" y="917091"/>
                  </a:lnTo>
                  <a:lnTo>
                    <a:pt x="6498" y="960430"/>
                  </a:lnTo>
                  <a:lnTo>
                    <a:pt x="29151" y="964374"/>
                  </a:lnTo>
                  <a:lnTo>
                    <a:pt x="23242" y="997849"/>
                  </a:lnTo>
                  <a:lnTo>
                    <a:pt x="589" y="1016570"/>
                  </a:lnTo>
                  <a:lnTo>
                    <a:pt x="1572" y="1045132"/>
                  </a:lnTo>
                  <a:lnTo>
                    <a:pt x="18316" y="1054971"/>
                  </a:lnTo>
                  <a:lnTo>
                    <a:pt x="32111" y="1088459"/>
                  </a:lnTo>
                  <a:lnTo>
                    <a:pt x="50820" y="1099293"/>
                  </a:lnTo>
                  <a:lnTo>
                    <a:pt x="56729" y="1115054"/>
                  </a:lnTo>
                  <a:lnTo>
                    <a:pt x="62147" y="1125398"/>
                  </a:lnTo>
                  <a:lnTo>
                    <a:pt x="69529" y="1128837"/>
                  </a:lnTo>
                  <a:lnTo>
                    <a:pt x="70021" y="1144107"/>
                  </a:lnTo>
                  <a:lnTo>
                    <a:pt x="80856" y="1156920"/>
                  </a:lnTo>
                  <a:lnTo>
                    <a:pt x="79382" y="1169720"/>
                  </a:lnTo>
                  <a:lnTo>
                    <a:pt x="100069" y="1192373"/>
                  </a:lnTo>
                  <a:lnTo>
                    <a:pt x="109417" y="1208134"/>
                  </a:lnTo>
                  <a:lnTo>
                    <a:pt x="115817" y="1210590"/>
                  </a:lnTo>
                  <a:lnTo>
                    <a:pt x="113852" y="1220430"/>
                  </a:lnTo>
                  <a:lnTo>
                    <a:pt x="125178" y="1223882"/>
                  </a:lnTo>
                  <a:lnTo>
                    <a:pt x="136013" y="1236191"/>
                  </a:lnTo>
                  <a:lnTo>
                    <a:pt x="160631" y="1237678"/>
                  </a:lnTo>
                  <a:lnTo>
                    <a:pt x="166539" y="1230282"/>
                  </a:lnTo>
                  <a:lnTo>
                    <a:pt x="176883" y="1238660"/>
                  </a:lnTo>
                  <a:lnTo>
                    <a:pt x="182300" y="1252935"/>
                  </a:lnTo>
                  <a:lnTo>
                    <a:pt x="193627" y="1269187"/>
                  </a:lnTo>
                  <a:lnTo>
                    <a:pt x="194118" y="1285931"/>
                  </a:lnTo>
                  <a:lnTo>
                    <a:pt x="205444" y="1290857"/>
                  </a:lnTo>
                  <a:lnTo>
                    <a:pt x="205936" y="1308583"/>
                  </a:lnTo>
                  <a:lnTo>
                    <a:pt x="198061" y="1311544"/>
                  </a:lnTo>
                  <a:lnTo>
                    <a:pt x="187227" y="1309566"/>
                  </a:lnTo>
                  <a:lnTo>
                    <a:pt x="185752" y="1314983"/>
                  </a:lnTo>
                  <a:lnTo>
                    <a:pt x="195101" y="1321875"/>
                  </a:lnTo>
                  <a:lnTo>
                    <a:pt x="203479" y="1322857"/>
                  </a:lnTo>
                  <a:lnTo>
                    <a:pt x="202975" y="1342562"/>
                  </a:lnTo>
                  <a:lnTo>
                    <a:pt x="200027" y="1349945"/>
                  </a:lnTo>
                  <a:lnTo>
                    <a:pt x="203970" y="1361775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2" name="Voľný tvar: obrazec 101">
              <a:extLst>
                <a:ext uri="{FF2B5EF4-FFF2-40B4-BE49-F238E27FC236}">
                  <a16:creationId xmlns:a16="http://schemas.microsoft.com/office/drawing/2014/main" id="{20CFA0FD-BF24-3DA1-8EA6-6842BA15DABB}"/>
                </a:ext>
              </a:extLst>
            </p:cNvPr>
            <p:cNvSpPr/>
            <p:nvPr/>
          </p:nvSpPr>
          <p:spPr>
            <a:xfrm flipV="1">
              <a:off x="6889951" y="2028561"/>
              <a:ext cx="272736" cy="1518723"/>
            </a:xfrm>
            <a:custGeom>
              <a:avLst/>
              <a:gdLst>
                <a:gd name="csX0" fmla="*/ 158128 w 272736"/>
                <a:gd name="csY0" fmla="*/ 1519111 h 1518723"/>
                <a:gd name="csX1" fmla="*/ 160761 w 272736"/>
                <a:gd name="csY1" fmla="*/ 1472823 h 1518723"/>
                <a:gd name="csX2" fmla="*/ 134493 w 272736"/>
                <a:gd name="csY2" fmla="*/ 1417666 h 1518723"/>
                <a:gd name="csX3" fmla="*/ 166002 w 272736"/>
                <a:gd name="csY3" fmla="*/ 1328379 h 1518723"/>
                <a:gd name="csX4" fmla="*/ 168635 w 272736"/>
                <a:gd name="csY4" fmla="*/ 1296857 h 1518723"/>
                <a:gd name="csX5" fmla="*/ 194904 w 272736"/>
                <a:gd name="csY5" fmla="*/ 1262715 h 1518723"/>
                <a:gd name="csX6" fmla="*/ 194904 w 272736"/>
                <a:gd name="csY6" fmla="*/ 1141906 h 1518723"/>
                <a:gd name="csX7" fmla="*/ 194904 w 272736"/>
                <a:gd name="csY7" fmla="*/ 1060493 h 1518723"/>
                <a:gd name="csX8" fmla="*/ 155507 w 272736"/>
                <a:gd name="csY8" fmla="*/ 1023717 h 1518723"/>
                <a:gd name="csX9" fmla="*/ 155507 w 272736"/>
                <a:gd name="csY9" fmla="*/ 973826 h 1518723"/>
                <a:gd name="csX10" fmla="*/ 97730 w 272736"/>
                <a:gd name="csY10" fmla="*/ 916036 h 1518723"/>
                <a:gd name="csX11" fmla="*/ 60954 w 272736"/>
                <a:gd name="csY11" fmla="*/ 913415 h 1518723"/>
                <a:gd name="csX12" fmla="*/ 543 w 272736"/>
                <a:gd name="csY12" fmla="*/ 747957 h 1518723"/>
                <a:gd name="csX13" fmla="*/ 71461 w 272736"/>
                <a:gd name="csY13" fmla="*/ 658670 h 1518723"/>
                <a:gd name="csX14" fmla="*/ 126619 w 272736"/>
                <a:gd name="csY14" fmla="*/ 550988 h 1518723"/>
                <a:gd name="csX15" fmla="*/ 105604 w 272736"/>
                <a:gd name="csY15" fmla="*/ 419660 h 1518723"/>
                <a:gd name="csX16" fmla="*/ 171268 w 272736"/>
                <a:gd name="csY16" fmla="*/ 340867 h 1518723"/>
                <a:gd name="csX17" fmla="*/ 271063 w 272736"/>
                <a:gd name="csY17" fmla="*/ 209563 h 1518723"/>
                <a:gd name="csX18" fmla="*/ 241758 w 272736"/>
                <a:gd name="csY18" fmla="*/ 123829 h 1518723"/>
                <a:gd name="csX19" fmla="*/ 273280 w 272736"/>
                <a:gd name="csY19" fmla="*/ 387 h 1518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272736" h="1518723">
                  <a:moveTo>
                    <a:pt x="158128" y="1519111"/>
                  </a:moveTo>
                  <a:lnTo>
                    <a:pt x="160761" y="1472823"/>
                  </a:lnTo>
                  <a:lnTo>
                    <a:pt x="134493" y="1417666"/>
                  </a:lnTo>
                  <a:lnTo>
                    <a:pt x="166002" y="1328379"/>
                  </a:lnTo>
                  <a:lnTo>
                    <a:pt x="168635" y="1296857"/>
                  </a:lnTo>
                  <a:lnTo>
                    <a:pt x="194904" y="1262715"/>
                  </a:lnTo>
                  <a:lnTo>
                    <a:pt x="194904" y="1141906"/>
                  </a:lnTo>
                  <a:lnTo>
                    <a:pt x="194904" y="1060493"/>
                  </a:lnTo>
                  <a:lnTo>
                    <a:pt x="155507" y="1023717"/>
                  </a:lnTo>
                  <a:lnTo>
                    <a:pt x="155507" y="973826"/>
                  </a:lnTo>
                  <a:lnTo>
                    <a:pt x="97730" y="916036"/>
                  </a:lnTo>
                  <a:lnTo>
                    <a:pt x="60954" y="913415"/>
                  </a:lnTo>
                  <a:lnTo>
                    <a:pt x="543" y="747957"/>
                  </a:lnTo>
                  <a:lnTo>
                    <a:pt x="71461" y="658670"/>
                  </a:lnTo>
                  <a:lnTo>
                    <a:pt x="126619" y="550988"/>
                  </a:lnTo>
                  <a:lnTo>
                    <a:pt x="105604" y="419660"/>
                  </a:lnTo>
                  <a:lnTo>
                    <a:pt x="171268" y="340867"/>
                  </a:lnTo>
                  <a:lnTo>
                    <a:pt x="271063" y="209563"/>
                  </a:lnTo>
                  <a:lnTo>
                    <a:pt x="241758" y="123829"/>
                  </a:lnTo>
                  <a:lnTo>
                    <a:pt x="273280" y="387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3" name="Voľný tvar: obrazec 102">
              <a:extLst>
                <a:ext uri="{FF2B5EF4-FFF2-40B4-BE49-F238E27FC236}">
                  <a16:creationId xmlns:a16="http://schemas.microsoft.com/office/drawing/2014/main" id="{B90A2E45-927B-3FF7-62CC-2C8BE9F37A23}"/>
                </a:ext>
              </a:extLst>
            </p:cNvPr>
            <p:cNvSpPr/>
            <p:nvPr/>
          </p:nvSpPr>
          <p:spPr>
            <a:xfrm flipV="1">
              <a:off x="7013325" y="3512869"/>
              <a:ext cx="306060" cy="330464"/>
            </a:xfrm>
            <a:custGeom>
              <a:avLst/>
              <a:gdLst>
                <a:gd name="csX0" fmla="*/ 165791 w 306060"/>
                <a:gd name="csY0" fmla="*/ 330908 h 330464"/>
                <a:gd name="csX1" fmla="*/ 146931 w 306060"/>
                <a:gd name="csY1" fmla="*/ 328691 h 330464"/>
                <a:gd name="csX2" fmla="*/ 133627 w 306060"/>
                <a:gd name="csY2" fmla="*/ 298744 h 330464"/>
                <a:gd name="csX3" fmla="*/ 98136 w 306060"/>
                <a:gd name="csY3" fmla="*/ 308735 h 330464"/>
                <a:gd name="csX4" fmla="*/ 34941 w 306060"/>
                <a:gd name="csY4" fmla="*/ 274353 h 330464"/>
                <a:gd name="csX5" fmla="*/ 37146 w 306060"/>
                <a:gd name="csY5" fmla="*/ 256614 h 330464"/>
                <a:gd name="csX6" fmla="*/ 9428 w 306060"/>
                <a:gd name="csY6" fmla="*/ 205602 h 330464"/>
                <a:gd name="csX7" fmla="*/ 22745 w 306060"/>
                <a:gd name="csY7" fmla="*/ 171220 h 330464"/>
                <a:gd name="csX8" fmla="*/ 559 w 306060"/>
                <a:gd name="csY8" fmla="*/ 94708 h 330464"/>
                <a:gd name="csX9" fmla="*/ 559 w 306060"/>
                <a:gd name="csY9" fmla="*/ 61435 h 330464"/>
                <a:gd name="csX10" fmla="*/ 11658 w 306060"/>
                <a:gd name="csY10" fmla="*/ 7109 h 330464"/>
                <a:gd name="csX11" fmla="*/ 52680 w 306060"/>
                <a:gd name="csY11" fmla="*/ 68099 h 330464"/>
                <a:gd name="csX12" fmla="*/ 109223 w 306060"/>
                <a:gd name="csY12" fmla="*/ 38152 h 330464"/>
                <a:gd name="csX13" fmla="*/ 104801 w 306060"/>
                <a:gd name="csY13" fmla="*/ 444 h 330464"/>
                <a:gd name="csX14" fmla="*/ 126974 w 306060"/>
                <a:gd name="csY14" fmla="*/ 2674 h 330464"/>
                <a:gd name="csX15" fmla="*/ 131409 w 306060"/>
                <a:gd name="csY15" fmla="*/ 50360 h 330464"/>
                <a:gd name="csX16" fmla="*/ 170226 w 306060"/>
                <a:gd name="csY16" fmla="*/ 42587 h 330464"/>
                <a:gd name="csX17" fmla="*/ 212368 w 306060"/>
                <a:gd name="csY17" fmla="*/ 80295 h 330464"/>
                <a:gd name="csX18" fmla="*/ 162465 w 306060"/>
                <a:gd name="csY18" fmla="*/ 88056 h 330464"/>
                <a:gd name="csX19" fmla="*/ 190195 w 306060"/>
                <a:gd name="csY19" fmla="*/ 113568 h 330464"/>
                <a:gd name="csX20" fmla="*/ 194617 w 306060"/>
                <a:gd name="csY20" fmla="*/ 133524 h 330464"/>
                <a:gd name="csX21" fmla="*/ 209042 w 306060"/>
                <a:gd name="csY21" fmla="*/ 136851 h 330464"/>
                <a:gd name="csX22" fmla="*/ 212368 w 306060"/>
                <a:gd name="csY22" fmla="*/ 156819 h 330464"/>
                <a:gd name="csX23" fmla="*/ 245629 w 306060"/>
                <a:gd name="csY23" fmla="*/ 196732 h 330464"/>
                <a:gd name="csX24" fmla="*/ 233433 w 306060"/>
                <a:gd name="csY24" fmla="*/ 221136 h 330464"/>
                <a:gd name="csX25" fmla="*/ 247846 w 306060"/>
                <a:gd name="csY25" fmla="*/ 241092 h 330464"/>
                <a:gd name="csX26" fmla="*/ 273359 w 306060"/>
                <a:gd name="csY26" fmla="*/ 235536 h 330464"/>
                <a:gd name="csX27" fmla="*/ 306619 w 306060"/>
                <a:gd name="csY27" fmla="*/ 263266 h 330464"/>
                <a:gd name="csX28" fmla="*/ 296641 w 306060"/>
                <a:gd name="csY28" fmla="*/ 279896 h 330464"/>
                <a:gd name="csX29" fmla="*/ 266707 w 306060"/>
                <a:gd name="csY29" fmla="*/ 265483 h 330464"/>
                <a:gd name="csX30" fmla="*/ 261163 w 306060"/>
                <a:gd name="csY30" fmla="*/ 251070 h 330464"/>
                <a:gd name="csX31" fmla="*/ 200160 w 306060"/>
                <a:gd name="csY31" fmla="*/ 317604 h 330464"/>
                <a:gd name="csX32" fmla="*/ 181313 w 306060"/>
                <a:gd name="csY32" fmla="*/ 304287 h 3304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306060" h="330464">
                  <a:moveTo>
                    <a:pt x="165791" y="330908"/>
                  </a:moveTo>
                  <a:lnTo>
                    <a:pt x="146931" y="328691"/>
                  </a:lnTo>
                  <a:lnTo>
                    <a:pt x="133627" y="298744"/>
                  </a:lnTo>
                  <a:lnTo>
                    <a:pt x="98136" y="308735"/>
                  </a:lnTo>
                  <a:lnTo>
                    <a:pt x="34941" y="274353"/>
                  </a:lnTo>
                  <a:lnTo>
                    <a:pt x="37146" y="256614"/>
                  </a:lnTo>
                  <a:lnTo>
                    <a:pt x="9428" y="205602"/>
                  </a:lnTo>
                  <a:lnTo>
                    <a:pt x="22745" y="171220"/>
                  </a:lnTo>
                  <a:lnTo>
                    <a:pt x="559" y="94708"/>
                  </a:lnTo>
                  <a:lnTo>
                    <a:pt x="559" y="61435"/>
                  </a:lnTo>
                  <a:lnTo>
                    <a:pt x="11658" y="7109"/>
                  </a:lnTo>
                  <a:lnTo>
                    <a:pt x="52680" y="68099"/>
                  </a:lnTo>
                  <a:lnTo>
                    <a:pt x="109223" y="38152"/>
                  </a:lnTo>
                  <a:lnTo>
                    <a:pt x="104801" y="444"/>
                  </a:lnTo>
                  <a:lnTo>
                    <a:pt x="126974" y="2674"/>
                  </a:lnTo>
                  <a:lnTo>
                    <a:pt x="131409" y="50360"/>
                  </a:lnTo>
                  <a:lnTo>
                    <a:pt x="170226" y="42587"/>
                  </a:lnTo>
                  <a:lnTo>
                    <a:pt x="212368" y="80295"/>
                  </a:lnTo>
                  <a:lnTo>
                    <a:pt x="162465" y="88056"/>
                  </a:lnTo>
                  <a:lnTo>
                    <a:pt x="190195" y="113568"/>
                  </a:lnTo>
                  <a:lnTo>
                    <a:pt x="194617" y="133524"/>
                  </a:lnTo>
                  <a:lnTo>
                    <a:pt x="209042" y="136851"/>
                  </a:lnTo>
                  <a:lnTo>
                    <a:pt x="212368" y="156819"/>
                  </a:lnTo>
                  <a:lnTo>
                    <a:pt x="245629" y="196732"/>
                  </a:lnTo>
                  <a:lnTo>
                    <a:pt x="233433" y="221136"/>
                  </a:lnTo>
                  <a:lnTo>
                    <a:pt x="247846" y="241092"/>
                  </a:lnTo>
                  <a:lnTo>
                    <a:pt x="273359" y="235536"/>
                  </a:lnTo>
                  <a:lnTo>
                    <a:pt x="306619" y="263266"/>
                  </a:lnTo>
                  <a:lnTo>
                    <a:pt x="296641" y="279896"/>
                  </a:lnTo>
                  <a:lnTo>
                    <a:pt x="266707" y="265483"/>
                  </a:lnTo>
                  <a:lnTo>
                    <a:pt x="261163" y="251070"/>
                  </a:lnTo>
                  <a:lnTo>
                    <a:pt x="200160" y="317604"/>
                  </a:lnTo>
                  <a:lnTo>
                    <a:pt x="181313" y="304287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4" name="Voľný tvar: obrazec 103">
              <a:extLst>
                <a:ext uri="{FF2B5EF4-FFF2-40B4-BE49-F238E27FC236}">
                  <a16:creationId xmlns:a16="http://schemas.microsoft.com/office/drawing/2014/main" id="{DF11FA1E-0C09-4B4C-723B-8F73A860580C}"/>
                </a:ext>
              </a:extLst>
            </p:cNvPr>
            <p:cNvSpPr/>
            <p:nvPr/>
          </p:nvSpPr>
          <p:spPr>
            <a:xfrm flipV="1">
              <a:off x="7484826" y="2341760"/>
              <a:ext cx="66962" cy="76826"/>
            </a:xfrm>
            <a:custGeom>
              <a:avLst/>
              <a:gdLst>
                <a:gd name="csX0" fmla="*/ 43007 w 66962"/>
                <a:gd name="csY0" fmla="*/ 276 h 76826"/>
                <a:gd name="csX1" fmla="*/ 32122 w 66962"/>
                <a:gd name="csY1" fmla="*/ 23924 h 76826"/>
                <a:gd name="csX2" fmla="*/ 6509 w 66962"/>
                <a:gd name="csY2" fmla="*/ 27855 h 76826"/>
                <a:gd name="csX3" fmla="*/ 600 w 66962"/>
                <a:gd name="csY3" fmla="*/ 62325 h 76826"/>
                <a:gd name="csX4" fmla="*/ 16689 w 66962"/>
                <a:gd name="csY4" fmla="*/ 73663 h 76826"/>
                <a:gd name="csX5" fmla="*/ 32109 w 66962"/>
                <a:gd name="csY5" fmla="*/ 65285 h 76826"/>
                <a:gd name="csX6" fmla="*/ 33092 w 66962"/>
                <a:gd name="csY6" fmla="*/ 77103 h 76826"/>
                <a:gd name="csX7" fmla="*/ 54762 w 66962"/>
                <a:gd name="csY7" fmla="*/ 74155 h 76826"/>
                <a:gd name="csX8" fmla="*/ 66579 w 66962"/>
                <a:gd name="csY8" fmla="*/ 60359 h 76826"/>
                <a:gd name="csX9" fmla="*/ 67562 w 66962"/>
                <a:gd name="csY9" fmla="*/ 37707 h 76826"/>
                <a:gd name="csX10" fmla="*/ 48853 w 66962"/>
                <a:gd name="csY10" fmla="*/ 21946 h 76826"/>
                <a:gd name="csX11" fmla="*/ 53111 w 66962"/>
                <a:gd name="csY11" fmla="*/ 11879 h 768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66962" h="76826">
                  <a:moveTo>
                    <a:pt x="43007" y="276"/>
                  </a:moveTo>
                  <a:lnTo>
                    <a:pt x="32122" y="23924"/>
                  </a:lnTo>
                  <a:lnTo>
                    <a:pt x="6509" y="27855"/>
                  </a:lnTo>
                  <a:lnTo>
                    <a:pt x="600" y="62325"/>
                  </a:lnTo>
                  <a:lnTo>
                    <a:pt x="16689" y="73663"/>
                  </a:lnTo>
                  <a:lnTo>
                    <a:pt x="32109" y="65285"/>
                  </a:lnTo>
                  <a:lnTo>
                    <a:pt x="33092" y="77103"/>
                  </a:lnTo>
                  <a:lnTo>
                    <a:pt x="54762" y="74155"/>
                  </a:lnTo>
                  <a:lnTo>
                    <a:pt x="66579" y="60359"/>
                  </a:lnTo>
                  <a:lnTo>
                    <a:pt x="67562" y="37707"/>
                  </a:lnTo>
                  <a:lnTo>
                    <a:pt x="48853" y="21946"/>
                  </a:lnTo>
                  <a:lnTo>
                    <a:pt x="53111" y="11879"/>
                  </a:lnTo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5" name="Voľný tvar: obrazec 104">
              <a:extLst>
                <a:ext uri="{FF2B5EF4-FFF2-40B4-BE49-F238E27FC236}">
                  <a16:creationId xmlns:a16="http://schemas.microsoft.com/office/drawing/2014/main" id="{C8C8E94D-7E4E-5FFA-1C60-410B60419640}"/>
                </a:ext>
              </a:extLst>
            </p:cNvPr>
            <p:cNvSpPr/>
            <p:nvPr/>
          </p:nvSpPr>
          <p:spPr>
            <a:xfrm flipV="1">
              <a:off x="6889959" y="3343357"/>
              <a:ext cx="90609" cy="116290"/>
            </a:xfrm>
            <a:custGeom>
              <a:avLst/>
              <a:gdLst>
                <a:gd name="csX0" fmla="*/ 91144 w 90609"/>
                <a:gd name="csY0" fmla="*/ 116694 h 116290"/>
                <a:gd name="csX1" fmla="*/ 37965 w 90609"/>
                <a:gd name="csY1" fmla="*/ 69423 h 116290"/>
                <a:gd name="csX2" fmla="*/ 534 w 90609"/>
                <a:gd name="csY2" fmla="*/ 33971 h 116290"/>
                <a:gd name="csX3" fmla="*/ 12352 w 90609"/>
                <a:gd name="csY3" fmla="*/ 483 h 116290"/>
                <a:gd name="csX4" fmla="*/ 91144 w 90609"/>
                <a:gd name="csY4" fmla="*/ 58551 h 11629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609" h="116290">
                  <a:moveTo>
                    <a:pt x="91144" y="116694"/>
                  </a:moveTo>
                  <a:lnTo>
                    <a:pt x="37965" y="69423"/>
                  </a:lnTo>
                  <a:lnTo>
                    <a:pt x="534" y="33971"/>
                  </a:lnTo>
                  <a:cubicBezTo>
                    <a:pt x="534" y="33971"/>
                    <a:pt x="6443" y="-1495"/>
                    <a:pt x="12352" y="483"/>
                  </a:cubicBezTo>
                  <a:cubicBezTo>
                    <a:pt x="18261" y="2449"/>
                    <a:pt x="91144" y="58551"/>
                    <a:pt x="91144" y="58551"/>
                  </a:cubicBez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6" name="Voľný tvar: obrazec 105">
              <a:extLst>
                <a:ext uri="{FF2B5EF4-FFF2-40B4-BE49-F238E27FC236}">
                  <a16:creationId xmlns:a16="http://schemas.microsoft.com/office/drawing/2014/main" id="{ED6762F6-F471-C30B-4B02-D3AE3902CC71}"/>
                </a:ext>
              </a:extLst>
            </p:cNvPr>
            <p:cNvSpPr/>
            <p:nvPr/>
          </p:nvSpPr>
          <p:spPr>
            <a:xfrm flipV="1">
              <a:off x="6795408" y="3561990"/>
              <a:ext cx="51213" cy="57122"/>
            </a:xfrm>
            <a:custGeom>
              <a:avLst/>
              <a:gdLst>
                <a:gd name="csX0" fmla="*/ 515 w 51213"/>
                <a:gd name="csY0" fmla="*/ 14203 h 57122"/>
                <a:gd name="csX1" fmla="*/ 28094 w 51213"/>
                <a:gd name="csY1" fmla="*/ 57542 h 57122"/>
                <a:gd name="csX2" fmla="*/ 51729 w 51213"/>
                <a:gd name="csY2" fmla="*/ 57542 h 57122"/>
                <a:gd name="csX3" fmla="*/ 26116 w 51213"/>
                <a:gd name="csY3" fmla="*/ 420 h 571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1213" h="57122">
                  <a:moveTo>
                    <a:pt x="515" y="14203"/>
                  </a:moveTo>
                  <a:lnTo>
                    <a:pt x="28094" y="57542"/>
                  </a:lnTo>
                  <a:lnTo>
                    <a:pt x="51729" y="57542"/>
                  </a:lnTo>
                  <a:lnTo>
                    <a:pt x="26116" y="420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7" name="Voľný tvar: obrazec 106">
              <a:extLst>
                <a:ext uri="{FF2B5EF4-FFF2-40B4-BE49-F238E27FC236}">
                  <a16:creationId xmlns:a16="http://schemas.microsoft.com/office/drawing/2014/main" id="{A24A4FA7-27B6-2270-BD42-837D5907B960}"/>
                </a:ext>
              </a:extLst>
            </p:cNvPr>
            <p:cNvSpPr/>
            <p:nvPr/>
          </p:nvSpPr>
          <p:spPr>
            <a:xfrm flipV="1">
              <a:off x="6748137" y="3709719"/>
              <a:ext cx="47282" cy="82723"/>
            </a:xfrm>
            <a:custGeom>
              <a:avLst/>
              <a:gdLst>
                <a:gd name="csX0" fmla="*/ 22837 w 47282"/>
                <a:gd name="csY0" fmla="*/ 83166 h 82723"/>
                <a:gd name="csX1" fmla="*/ 47795 w 47282"/>
                <a:gd name="csY1" fmla="*/ 35896 h 82723"/>
                <a:gd name="csX2" fmla="*/ 14962 w 47282"/>
                <a:gd name="csY2" fmla="*/ 443 h 82723"/>
                <a:gd name="csX3" fmla="*/ 512 w 47282"/>
                <a:gd name="csY3" fmla="*/ 13571 h 82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7282" h="82723">
                  <a:moveTo>
                    <a:pt x="22837" y="83166"/>
                  </a:moveTo>
                  <a:lnTo>
                    <a:pt x="47795" y="35896"/>
                  </a:lnTo>
                  <a:lnTo>
                    <a:pt x="14962" y="443"/>
                  </a:lnTo>
                  <a:lnTo>
                    <a:pt x="512" y="13571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8" name="Voľný tvar: obrazec 107">
              <a:extLst>
                <a:ext uri="{FF2B5EF4-FFF2-40B4-BE49-F238E27FC236}">
                  <a16:creationId xmlns:a16="http://schemas.microsoft.com/office/drawing/2014/main" id="{BC6DEDBA-8017-F9C8-1A75-F76EC7334E33}"/>
                </a:ext>
              </a:extLst>
            </p:cNvPr>
            <p:cNvSpPr/>
            <p:nvPr/>
          </p:nvSpPr>
          <p:spPr>
            <a:xfrm flipV="1">
              <a:off x="6766520" y="3883068"/>
              <a:ext cx="199601" cy="537082"/>
            </a:xfrm>
            <a:custGeom>
              <a:avLst/>
              <a:gdLst>
                <a:gd name="csX0" fmla="*/ 5769 w 199601"/>
                <a:gd name="csY0" fmla="*/ 537591 h 537082"/>
                <a:gd name="csX1" fmla="*/ 29404 w 199601"/>
                <a:gd name="csY1" fmla="*/ 537591 h 537082"/>
                <a:gd name="csX2" fmla="*/ 55017 w 199601"/>
                <a:gd name="csY2" fmla="*/ 429910 h 537082"/>
                <a:gd name="csX3" fmla="*/ 55017 w 199601"/>
                <a:gd name="csY3" fmla="*/ 387893 h 537082"/>
                <a:gd name="csX4" fmla="*/ 71421 w 199601"/>
                <a:gd name="csY4" fmla="*/ 368189 h 537082"/>
                <a:gd name="csX5" fmla="*/ 66167 w 199601"/>
                <a:gd name="csY5" fmla="*/ 337990 h 537082"/>
                <a:gd name="csX6" fmla="*/ 87182 w 199601"/>
                <a:gd name="csY6" fmla="*/ 295960 h 537082"/>
                <a:gd name="csX7" fmla="*/ 55017 w 199601"/>
                <a:gd name="csY7" fmla="*/ 268394 h 537082"/>
                <a:gd name="csX8" fmla="*/ 74054 w 199601"/>
                <a:gd name="csY8" fmla="*/ 234252 h 537082"/>
                <a:gd name="csX9" fmla="*/ 101620 w 199601"/>
                <a:gd name="csY9" fmla="*/ 234252 h 537082"/>
                <a:gd name="csX10" fmla="*/ 141016 w 199601"/>
                <a:gd name="csY10" fmla="*/ 179095 h 537082"/>
                <a:gd name="csX11" fmla="*/ 141016 w 199601"/>
                <a:gd name="csY11" fmla="*/ 126571 h 537082"/>
                <a:gd name="csX12" fmla="*/ 169262 w 199601"/>
                <a:gd name="csY12" fmla="*/ 88485 h 537082"/>
                <a:gd name="csX13" fmla="*/ 190920 w 199601"/>
                <a:gd name="csY13" fmla="*/ 37271 h 537082"/>
                <a:gd name="csX14" fmla="*/ 200117 w 199601"/>
                <a:gd name="csY14" fmla="*/ 7072 h 537082"/>
                <a:gd name="csX15" fmla="*/ 177792 w 199601"/>
                <a:gd name="csY15" fmla="*/ 508 h 537082"/>
                <a:gd name="csX16" fmla="*/ 143649 w 199601"/>
                <a:gd name="csY16" fmla="*/ 22833 h 537082"/>
                <a:gd name="csX17" fmla="*/ 133142 w 199601"/>
                <a:gd name="csY17" fmla="*/ 20200 h 537082"/>
                <a:gd name="csX18" fmla="*/ 123957 w 199601"/>
                <a:gd name="csY18" fmla="*/ 42537 h 537082"/>
                <a:gd name="csX19" fmla="*/ 134452 w 199601"/>
                <a:gd name="csY19" fmla="*/ 55653 h 537082"/>
                <a:gd name="csX20" fmla="*/ 102943 w 199601"/>
                <a:gd name="csY20" fmla="*/ 101625 h 537082"/>
                <a:gd name="csX21" fmla="*/ 93746 w 199601"/>
                <a:gd name="csY21" fmla="*/ 155460 h 537082"/>
                <a:gd name="csX22" fmla="*/ 55017 w 199601"/>
                <a:gd name="csY22" fmla="*/ 183038 h 537082"/>
                <a:gd name="csX23" fmla="*/ 5769 w 199601"/>
                <a:gd name="csY23" fmla="*/ 273648 h 537082"/>
                <a:gd name="csX24" fmla="*/ 24150 w 199601"/>
                <a:gd name="csY24" fmla="*/ 309101 h 537082"/>
                <a:gd name="csX25" fmla="*/ 515 w 199601"/>
                <a:gd name="csY25" fmla="*/ 356371 h 537082"/>
                <a:gd name="csX26" fmla="*/ 515 w 199601"/>
                <a:gd name="csY26" fmla="*/ 414149 h 537082"/>
                <a:gd name="csX27" fmla="*/ 14953 w 199601"/>
                <a:gd name="csY27" fmla="*/ 444361 h 537082"/>
                <a:gd name="csX28" fmla="*/ 515 w 199601"/>
                <a:gd name="csY28" fmla="*/ 452235 h 5370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199601" h="537082">
                  <a:moveTo>
                    <a:pt x="5769" y="537591"/>
                  </a:moveTo>
                  <a:lnTo>
                    <a:pt x="29404" y="537591"/>
                  </a:lnTo>
                  <a:lnTo>
                    <a:pt x="55017" y="429910"/>
                  </a:lnTo>
                  <a:lnTo>
                    <a:pt x="55017" y="387893"/>
                  </a:lnTo>
                  <a:lnTo>
                    <a:pt x="71421" y="368189"/>
                  </a:lnTo>
                  <a:lnTo>
                    <a:pt x="66167" y="337990"/>
                  </a:lnTo>
                  <a:lnTo>
                    <a:pt x="87182" y="295960"/>
                  </a:lnTo>
                  <a:lnTo>
                    <a:pt x="55017" y="268394"/>
                  </a:lnTo>
                  <a:lnTo>
                    <a:pt x="74054" y="234252"/>
                  </a:lnTo>
                  <a:lnTo>
                    <a:pt x="101620" y="234252"/>
                  </a:lnTo>
                  <a:lnTo>
                    <a:pt x="141016" y="179095"/>
                  </a:lnTo>
                  <a:lnTo>
                    <a:pt x="141016" y="126571"/>
                  </a:lnTo>
                  <a:lnTo>
                    <a:pt x="169262" y="88485"/>
                  </a:lnTo>
                  <a:lnTo>
                    <a:pt x="190920" y="37271"/>
                  </a:lnTo>
                  <a:lnTo>
                    <a:pt x="200117" y="7072"/>
                  </a:lnTo>
                  <a:lnTo>
                    <a:pt x="177792" y="508"/>
                  </a:lnTo>
                  <a:lnTo>
                    <a:pt x="143649" y="22833"/>
                  </a:lnTo>
                  <a:lnTo>
                    <a:pt x="133142" y="20200"/>
                  </a:lnTo>
                  <a:lnTo>
                    <a:pt x="123957" y="42537"/>
                  </a:lnTo>
                  <a:lnTo>
                    <a:pt x="134452" y="55653"/>
                  </a:lnTo>
                  <a:lnTo>
                    <a:pt x="102943" y="101625"/>
                  </a:lnTo>
                  <a:lnTo>
                    <a:pt x="93746" y="155460"/>
                  </a:lnTo>
                  <a:lnTo>
                    <a:pt x="55017" y="183038"/>
                  </a:lnTo>
                  <a:lnTo>
                    <a:pt x="5769" y="273648"/>
                  </a:lnTo>
                  <a:lnTo>
                    <a:pt x="24150" y="309101"/>
                  </a:lnTo>
                  <a:lnTo>
                    <a:pt x="515" y="356371"/>
                  </a:lnTo>
                  <a:lnTo>
                    <a:pt x="515" y="414149"/>
                  </a:lnTo>
                  <a:lnTo>
                    <a:pt x="14953" y="444361"/>
                  </a:lnTo>
                  <a:lnTo>
                    <a:pt x="515" y="45223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9" name="Voľný tvar: obrazec 108">
              <a:extLst>
                <a:ext uri="{FF2B5EF4-FFF2-40B4-BE49-F238E27FC236}">
                  <a16:creationId xmlns:a16="http://schemas.microsoft.com/office/drawing/2014/main" id="{F104A852-C524-3735-C856-4F072D0FED0B}"/>
                </a:ext>
              </a:extLst>
            </p:cNvPr>
            <p:cNvSpPr/>
            <p:nvPr/>
          </p:nvSpPr>
          <p:spPr>
            <a:xfrm flipV="1">
              <a:off x="6682480" y="4384704"/>
              <a:ext cx="84033" cy="101117"/>
            </a:xfrm>
            <a:custGeom>
              <a:avLst/>
              <a:gdLst>
                <a:gd name="csX0" fmla="*/ 54341 w 84033"/>
                <a:gd name="csY0" fmla="*/ 101641 h 101117"/>
                <a:gd name="csX1" fmla="*/ 507 w 84033"/>
                <a:gd name="csY1" fmla="*/ 42553 h 101117"/>
                <a:gd name="csX2" fmla="*/ 507 w 84033"/>
                <a:gd name="csY2" fmla="*/ 524 h 101117"/>
                <a:gd name="csX3" fmla="*/ 39903 w 84033"/>
                <a:gd name="csY3" fmla="*/ 524 h 101117"/>
                <a:gd name="csX4" fmla="*/ 37270 w 84033"/>
                <a:gd name="csY4" fmla="*/ 24159 h 101117"/>
                <a:gd name="csX5" fmla="*/ 84541 w 84033"/>
                <a:gd name="csY5" fmla="*/ 81949 h 101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84033" h="101117">
                  <a:moveTo>
                    <a:pt x="54341" y="101641"/>
                  </a:moveTo>
                  <a:lnTo>
                    <a:pt x="507" y="42553"/>
                  </a:lnTo>
                  <a:lnTo>
                    <a:pt x="507" y="524"/>
                  </a:lnTo>
                  <a:lnTo>
                    <a:pt x="39903" y="524"/>
                  </a:lnTo>
                  <a:lnTo>
                    <a:pt x="37270" y="24159"/>
                  </a:lnTo>
                  <a:lnTo>
                    <a:pt x="84541" y="81949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0" name="Voľný tvar: obrazec 109">
              <a:extLst>
                <a:ext uri="{FF2B5EF4-FFF2-40B4-BE49-F238E27FC236}">
                  <a16:creationId xmlns:a16="http://schemas.microsoft.com/office/drawing/2014/main" id="{3B059B8E-9B8F-C799-2AEF-BB6F72CA8371}"/>
                </a:ext>
              </a:extLst>
            </p:cNvPr>
            <p:cNvSpPr/>
            <p:nvPr/>
          </p:nvSpPr>
          <p:spPr>
            <a:xfrm flipV="1">
              <a:off x="7201111" y="4475551"/>
              <a:ext cx="118276" cy="528969"/>
            </a:xfrm>
            <a:custGeom>
              <a:avLst/>
              <a:gdLst>
                <a:gd name="csX0" fmla="*/ 564 w 118276"/>
                <a:gd name="csY0" fmla="*/ 494305 h 528969"/>
                <a:gd name="csX1" fmla="*/ 23935 w 118276"/>
                <a:gd name="csY1" fmla="*/ 529543 h 528969"/>
                <a:gd name="csX2" fmla="*/ 72150 w 118276"/>
                <a:gd name="csY2" fmla="*/ 464257 h 528969"/>
                <a:gd name="csX3" fmla="*/ 85127 w 118276"/>
                <a:gd name="csY3" fmla="*/ 393049 h 528969"/>
                <a:gd name="csX4" fmla="*/ 75489 w 118276"/>
                <a:gd name="csY4" fmla="*/ 358188 h 528969"/>
                <a:gd name="csX5" fmla="*/ 104793 w 118276"/>
                <a:gd name="csY5" fmla="*/ 316650 h 528969"/>
                <a:gd name="csX6" fmla="*/ 102236 w 118276"/>
                <a:gd name="csY6" fmla="*/ 271081 h 528969"/>
                <a:gd name="csX7" fmla="*/ 82053 w 118276"/>
                <a:gd name="csY7" fmla="*/ 244825 h 528969"/>
                <a:gd name="csX8" fmla="*/ 82053 w 118276"/>
                <a:gd name="csY8" fmla="*/ 204119 h 528969"/>
                <a:gd name="csX9" fmla="*/ 80742 w 118276"/>
                <a:gd name="csY9" fmla="*/ 106945 h 528969"/>
                <a:gd name="csX10" fmla="*/ 102236 w 118276"/>
                <a:gd name="csY10" fmla="*/ 101263 h 528969"/>
                <a:gd name="csX11" fmla="*/ 111496 w 118276"/>
                <a:gd name="csY11" fmla="*/ 45224 h 528969"/>
                <a:gd name="csX12" fmla="*/ 111496 w 118276"/>
                <a:gd name="csY12" fmla="*/ 29463 h 528969"/>
                <a:gd name="csX13" fmla="*/ 118841 w 118276"/>
                <a:gd name="csY13" fmla="*/ 12391 h 528969"/>
                <a:gd name="csX14" fmla="*/ 111496 w 118276"/>
                <a:gd name="csY14" fmla="*/ 574 h 528969"/>
                <a:gd name="csX15" fmla="*/ 105688 w 118276"/>
                <a:gd name="csY15" fmla="*/ 28152 h 528969"/>
                <a:gd name="csX16" fmla="*/ 85984 w 118276"/>
                <a:gd name="csY16" fmla="*/ 72147 h 528969"/>
                <a:gd name="csX17" fmla="*/ 61051 w 118276"/>
                <a:gd name="csY17" fmla="*/ 46534 h 528969"/>
                <a:gd name="csX18" fmla="*/ 46587 w 118276"/>
                <a:gd name="csY18" fmla="*/ 67347 h 528969"/>
                <a:gd name="csX19" fmla="*/ 61051 w 118276"/>
                <a:gd name="csY19" fmla="*/ 108255 h 528969"/>
                <a:gd name="csX20" fmla="*/ 33472 w 118276"/>
                <a:gd name="csY20" fmla="*/ 125326 h 528969"/>
                <a:gd name="csX21" fmla="*/ 40036 w 118276"/>
                <a:gd name="csY21" fmla="*/ 180471 h 528969"/>
                <a:gd name="csX22" fmla="*/ 11135 w 118276"/>
                <a:gd name="csY22" fmla="*/ 239571 h 528969"/>
                <a:gd name="csX23" fmla="*/ 38713 w 118276"/>
                <a:gd name="csY23" fmla="*/ 305236 h 528969"/>
                <a:gd name="csX24" fmla="*/ 36093 w 118276"/>
                <a:gd name="csY24" fmla="*/ 428665 h 5289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118276" h="528969">
                  <a:moveTo>
                    <a:pt x="564" y="494305"/>
                  </a:moveTo>
                  <a:lnTo>
                    <a:pt x="23935" y="529543"/>
                  </a:lnTo>
                  <a:lnTo>
                    <a:pt x="72150" y="464257"/>
                  </a:lnTo>
                  <a:lnTo>
                    <a:pt x="85127" y="393049"/>
                  </a:lnTo>
                  <a:lnTo>
                    <a:pt x="75489" y="358188"/>
                  </a:lnTo>
                  <a:lnTo>
                    <a:pt x="104793" y="316650"/>
                  </a:lnTo>
                  <a:lnTo>
                    <a:pt x="102236" y="271081"/>
                  </a:lnTo>
                  <a:lnTo>
                    <a:pt x="82053" y="244825"/>
                  </a:lnTo>
                  <a:lnTo>
                    <a:pt x="82053" y="204119"/>
                  </a:lnTo>
                  <a:lnTo>
                    <a:pt x="80742" y="106945"/>
                  </a:lnTo>
                  <a:lnTo>
                    <a:pt x="102236" y="101263"/>
                  </a:lnTo>
                  <a:lnTo>
                    <a:pt x="111496" y="45224"/>
                  </a:lnTo>
                  <a:lnTo>
                    <a:pt x="111496" y="29463"/>
                  </a:lnTo>
                  <a:lnTo>
                    <a:pt x="118841" y="12391"/>
                  </a:lnTo>
                  <a:lnTo>
                    <a:pt x="111496" y="574"/>
                  </a:lnTo>
                  <a:lnTo>
                    <a:pt x="105688" y="28152"/>
                  </a:lnTo>
                  <a:lnTo>
                    <a:pt x="85984" y="72147"/>
                  </a:lnTo>
                  <a:lnTo>
                    <a:pt x="61051" y="46534"/>
                  </a:lnTo>
                  <a:lnTo>
                    <a:pt x="46587" y="67347"/>
                  </a:lnTo>
                  <a:lnTo>
                    <a:pt x="61051" y="108255"/>
                  </a:lnTo>
                  <a:lnTo>
                    <a:pt x="33472" y="125326"/>
                  </a:lnTo>
                  <a:lnTo>
                    <a:pt x="40036" y="180471"/>
                  </a:lnTo>
                  <a:lnTo>
                    <a:pt x="11135" y="239571"/>
                  </a:lnTo>
                  <a:lnTo>
                    <a:pt x="38713" y="305236"/>
                  </a:lnTo>
                  <a:lnTo>
                    <a:pt x="36093" y="428665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1" name="Voľný tvar: obrazec 110">
              <a:extLst>
                <a:ext uri="{FF2B5EF4-FFF2-40B4-BE49-F238E27FC236}">
                  <a16:creationId xmlns:a16="http://schemas.microsoft.com/office/drawing/2014/main" id="{D0FA4B0E-3068-9659-B93C-52A022126115}"/>
                </a:ext>
              </a:extLst>
            </p:cNvPr>
            <p:cNvSpPr/>
            <p:nvPr/>
          </p:nvSpPr>
          <p:spPr>
            <a:xfrm flipV="1">
              <a:off x="7404063" y="3097142"/>
              <a:ext cx="93448" cy="220603"/>
            </a:xfrm>
            <a:custGeom>
              <a:avLst/>
              <a:gdLst>
                <a:gd name="csX0" fmla="*/ 8462 w 93448"/>
                <a:gd name="csY0" fmla="*/ 209825 h 220603"/>
                <a:gd name="csX1" fmla="*/ 38006 w 93448"/>
                <a:gd name="csY1" fmla="*/ 220987 h 220603"/>
                <a:gd name="csX2" fmla="*/ 47859 w 93448"/>
                <a:gd name="csY2" fmla="*/ 110686 h 220603"/>
                <a:gd name="csX3" fmla="*/ 69528 w 93448"/>
                <a:gd name="csY3" fmla="*/ 49620 h 220603"/>
                <a:gd name="csX4" fmla="*/ 93164 w 93448"/>
                <a:gd name="csY4" fmla="*/ 49620 h 220603"/>
                <a:gd name="csX5" fmla="*/ 93164 w 93448"/>
                <a:gd name="csY5" fmla="*/ 384 h 220603"/>
                <a:gd name="csX6" fmla="*/ 81346 w 93448"/>
                <a:gd name="csY6" fmla="*/ 384 h 220603"/>
                <a:gd name="csX7" fmla="*/ 34076 w 93448"/>
                <a:gd name="csY7" fmla="*/ 49620 h 220603"/>
                <a:gd name="csX8" fmla="*/ 34076 w 93448"/>
                <a:gd name="csY8" fmla="*/ 75233 h 220603"/>
                <a:gd name="csX9" fmla="*/ 588 w 93448"/>
                <a:gd name="csY9" fmla="*/ 110686 h 2206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93448" h="220603">
                  <a:moveTo>
                    <a:pt x="8462" y="209825"/>
                  </a:moveTo>
                  <a:lnTo>
                    <a:pt x="38006" y="220987"/>
                  </a:lnTo>
                  <a:lnTo>
                    <a:pt x="47859" y="110686"/>
                  </a:lnTo>
                  <a:lnTo>
                    <a:pt x="69528" y="49620"/>
                  </a:lnTo>
                  <a:cubicBezTo>
                    <a:pt x="69528" y="49620"/>
                    <a:pt x="91198" y="57506"/>
                    <a:pt x="93164" y="49620"/>
                  </a:cubicBezTo>
                  <a:cubicBezTo>
                    <a:pt x="95129" y="41745"/>
                    <a:pt x="93164" y="384"/>
                    <a:pt x="93164" y="384"/>
                  </a:cubicBezTo>
                  <a:lnTo>
                    <a:pt x="81346" y="384"/>
                  </a:lnTo>
                  <a:lnTo>
                    <a:pt x="34076" y="49620"/>
                  </a:lnTo>
                  <a:lnTo>
                    <a:pt x="34076" y="75233"/>
                  </a:lnTo>
                  <a:lnTo>
                    <a:pt x="588" y="110686"/>
                  </a:lnTo>
                  <a:close/>
                </a:path>
              </a:pathLst>
            </a:custGeom>
            <a:solidFill>
              <a:srgbClr val="6EA0CD"/>
            </a:solidFill>
            <a:ln w="12589" cap="flat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2" name="Voľný tvar: obrazec 111">
              <a:extLst>
                <a:ext uri="{FF2B5EF4-FFF2-40B4-BE49-F238E27FC236}">
                  <a16:creationId xmlns:a16="http://schemas.microsoft.com/office/drawing/2014/main" id="{05364AF1-7B51-E0A6-44EE-7C48DA1C755F}"/>
                </a:ext>
              </a:extLst>
            </p:cNvPr>
            <p:cNvSpPr/>
            <p:nvPr/>
          </p:nvSpPr>
          <p:spPr>
            <a:xfrm flipV="1">
              <a:off x="6781867" y="632233"/>
              <a:ext cx="261977" cy="829700"/>
            </a:xfrm>
            <a:custGeom>
              <a:avLst/>
              <a:gdLst>
                <a:gd name="csX0" fmla="*/ 12916 w 261977"/>
                <a:gd name="csY0" fmla="*/ 829856 h 829700"/>
                <a:gd name="csX1" fmla="*/ 13004 w 261977"/>
                <a:gd name="csY1" fmla="*/ 828105 h 829700"/>
                <a:gd name="csX2" fmla="*/ 34006 w 261977"/>
                <a:gd name="csY2" fmla="*/ 799871 h 829700"/>
                <a:gd name="csX3" fmla="*/ 35972 w 261977"/>
                <a:gd name="csY3" fmla="*/ 730931 h 829700"/>
                <a:gd name="csX4" fmla="*/ 15297 w 261977"/>
                <a:gd name="csY4" fmla="*/ 692518 h 829700"/>
                <a:gd name="csX5" fmla="*/ 519 w 261977"/>
                <a:gd name="csY5" fmla="*/ 642287 h 829700"/>
                <a:gd name="csX6" fmla="*/ 23171 w 261977"/>
                <a:gd name="csY6" fmla="*/ 609795 h 829700"/>
                <a:gd name="csX7" fmla="*/ 25149 w 261977"/>
                <a:gd name="csY7" fmla="*/ 561529 h 829700"/>
                <a:gd name="csX8" fmla="*/ 62567 w 261977"/>
                <a:gd name="csY8" fmla="*/ 541837 h 829700"/>
                <a:gd name="csX9" fmla="*/ 150217 w 261977"/>
                <a:gd name="csY9" fmla="*/ 443340 h 829700"/>
                <a:gd name="csX10" fmla="*/ 204391 w 261977"/>
                <a:gd name="csY10" fmla="*/ 449249 h 829700"/>
                <a:gd name="csX11" fmla="*/ 209317 w 261977"/>
                <a:gd name="csY11" fmla="*/ 417740 h 829700"/>
                <a:gd name="csX12" fmla="*/ 185682 w 261977"/>
                <a:gd name="csY12" fmla="*/ 380309 h 829700"/>
                <a:gd name="csX13" fmla="*/ 230987 w 261977"/>
                <a:gd name="csY13" fmla="*/ 339930 h 829700"/>
                <a:gd name="csX14" fmla="*/ 238861 w 261977"/>
                <a:gd name="csY14" fmla="*/ 237503 h 829700"/>
                <a:gd name="csX15" fmla="*/ 242805 w 261977"/>
                <a:gd name="csY15" fmla="*/ 230611 h 829700"/>
                <a:gd name="csX16" fmla="*/ 246735 w 261977"/>
                <a:gd name="csY16" fmla="*/ 222246 h 829700"/>
                <a:gd name="csX17" fmla="*/ 245753 w 261977"/>
                <a:gd name="csY17" fmla="*/ 207959 h 829700"/>
                <a:gd name="csX18" fmla="*/ 245753 w 261977"/>
                <a:gd name="csY18" fmla="*/ 198611 h 829700"/>
                <a:gd name="csX19" fmla="*/ 253136 w 261977"/>
                <a:gd name="csY19" fmla="*/ 184815 h 829700"/>
                <a:gd name="csX20" fmla="*/ 254622 w 261977"/>
                <a:gd name="csY20" fmla="*/ 176449 h 829700"/>
                <a:gd name="csX21" fmla="*/ 243283 w 261977"/>
                <a:gd name="csY21" fmla="*/ 162162 h 829700"/>
                <a:gd name="csX22" fmla="*/ 262496 w 261977"/>
                <a:gd name="csY22" fmla="*/ 141979 h 829700"/>
                <a:gd name="csX23" fmla="*/ 248713 w 261977"/>
                <a:gd name="csY23" fmla="*/ 142471 h 829700"/>
                <a:gd name="csX24" fmla="*/ 236392 w 261977"/>
                <a:gd name="csY24" fmla="*/ 152323 h 829700"/>
                <a:gd name="csX25" fmla="*/ 234426 w 261977"/>
                <a:gd name="csY25" fmla="*/ 141979 h 829700"/>
                <a:gd name="csX26" fmla="*/ 225078 w 261977"/>
                <a:gd name="csY26" fmla="*/ 139523 h 829700"/>
                <a:gd name="csX27" fmla="*/ 224574 w 261977"/>
                <a:gd name="csY27" fmla="*/ 120310 h 829700"/>
                <a:gd name="csX28" fmla="*/ 213248 w 261977"/>
                <a:gd name="csY28" fmla="*/ 117349 h 829700"/>
                <a:gd name="csX29" fmla="*/ 201430 w 261977"/>
                <a:gd name="csY29" fmla="*/ 103075 h 829700"/>
                <a:gd name="csX30" fmla="*/ 189122 w 261977"/>
                <a:gd name="csY30" fmla="*/ 114401 h 829700"/>
                <a:gd name="csX31" fmla="*/ 172378 w 261977"/>
                <a:gd name="csY31" fmla="*/ 108983 h 829700"/>
                <a:gd name="csX32" fmla="*/ 160560 w 261977"/>
                <a:gd name="csY32" fmla="*/ 99623 h 829700"/>
                <a:gd name="csX33" fmla="*/ 170904 w 261977"/>
                <a:gd name="csY33" fmla="*/ 97166 h 829700"/>
                <a:gd name="csX34" fmla="*/ 158595 w 261977"/>
                <a:gd name="csY34" fmla="*/ 83383 h 829700"/>
                <a:gd name="csX35" fmla="*/ 148251 w 261977"/>
                <a:gd name="csY35" fmla="*/ 84365 h 829700"/>
                <a:gd name="csX36" fmla="*/ 143817 w 261977"/>
                <a:gd name="csY36" fmla="*/ 75005 h 829700"/>
                <a:gd name="csX37" fmla="*/ 136925 w 261977"/>
                <a:gd name="csY37" fmla="*/ 70570 h 829700"/>
                <a:gd name="csX38" fmla="*/ 127073 w 261977"/>
                <a:gd name="csY38" fmla="*/ 52844 h 829700"/>
                <a:gd name="csX39" fmla="*/ 123129 w 261977"/>
                <a:gd name="csY39" fmla="*/ 45952 h 829700"/>
                <a:gd name="csX40" fmla="*/ 123129 w 261977"/>
                <a:gd name="csY40" fmla="*/ 36591 h 829700"/>
                <a:gd name="csX41" fmla="*/ 112295 w 261977"/>
                <a:gd name="csY41" fmla="*/ 24774 h 829700"/>
                <a:gd name="csX42" fmla="*/ 109346 w 261977"/>
                <a:gd name="csY42" fmla="*/ 14921 h 829700"/>
                <a:gd name="csX43" fmla="*/ 104420 w 261977"/>
                <a:gd name="csY43" fmla="*/ 7539 h 829700"/>
                <a:gd name="csX44" fmla="*/ 91129 w 261977"/>
                <a:gd name="csY44" fmla="*/ 156 h 8297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261977" h="829700">
                  <a:moveTo>
                    <a:pt x="12916" y="829856"/>
                  </a:moveTo>
                  <a:lnTo>
                    <a:pt x="13004" y="828105"/>
                  </a:lnTo>
                  <a:lnTo>
                    <a:pt x="34006" y="799871"/>
                  </a:lnTo>
                  <a:lnTo>
                    <a:pt x="35972" y="730931"/>
                  </a:lnTo>
                  <a:lnTo>
                    <a:pt x="15297" y="692518"/>
                  </a:lnTo>
                  <a:lnTo>
                    <a:pt x="519" y="642287"/>
                  </a:lnTo>
                  <a:lnTo>
                    <a:pt x="23171" y="609795"/>
                  </a:lnTo>
                  <a:lnTo>
                    <a:pt x="25149" y="561529"/>
                  </a:lnTo>
                  <a:lnTo>
                    <a:pt x="62567" y="541837"/>
                  </a:lnTo>
                  <a:lnTo>
                    <a:pt x="150217" y="443340"/>
                  </a:lnTo>
                  <a:lnTo>
                    <a:pt x="204391" y="449249"/>
                  </a:lnTo>
                  <a:lnTo>
                    <a:pt x="209317" y="417740"/>
                  </a:lnTo>
                  <a:lnTo>
                    <a:pt x="185682" y="380309"/>
                  </a:lnTo>
                  <a:lnTo>
                    <a:pt x="230987" y="339930"/>
                  </a:lnTo>
                  <a:lnTo>
                    <a:pt x="238861" y="237503"/>
                  </a:lnTo>
                  <a:lnTo>
                    <a:pt x="242805" y="230611"/>
                  </a:lnTo>
                  <a:lnTo>
                    <a:pt x="246735" y="222246"/>
                  </a:lnTo>
                  <a:lnTo>
                    <a:pt x="245753" y="207959"/>
                  </a:lnTo>
                  <a:lnTo>
                    <a:pt x="245753" y="198611"/>
                  </a:lnTo>
                  <a:lnTo>
                    <a:pt x="253136" y="184815"/>
                  </a:lnTo>
                  <a:lnTo>
                    <a:pt x="254622" y="176449"/>
                  </a:lnTo>
                  <a:lnTo>
                    <a:pt x="243283" y="162162"/>
                  </a:lnTo>
                  <a:lnTo>
                    <a:pt x="262496" y="141979"/>
                  </a:lnTo>
                  <a:lnTo>
                    <a:pt x="248713" y="142471"/>
                  </a:lnTo>
                  <a:lnTo>
                    <a:pt x="236392" y="152323"/>
                  </a:lnTo>
                  <a:lnTo>
                    <a:pt x="234426" y="141979"/>
                  </a:lnTo>
                  <a:lnTo>
                    <a:pt x="225078" y="139523"/>
                  </a:lnTo>
                  <a:lnTo>
                    <a:pt x="224574" y="120310"/>
                  </a:lnTo>
                  <a:lnTo>
                    <a:pt x="213248" y="117349"/>
                  </a:lnTo>
                  <a:lnTo>
                    <a:pt x="201430" y="103075"/>
                  </a:lnTo>
                  <a:lnTo>
                    <a:pt x="189122" y="114401"/>
                  </a:lnTo>
                  <a:lnTo>
                    <a:pt x="172378" y="108983"/>
                  </a:lnTo>
                  <a:lnTo>
                    <a:pt x="160560" y="99623"/>
                  </a:lnTo>
                  <a:lnTo>
                    <a:pt x="170904" y="97166"/>
                  </a:lnTo>
                  <a:lnTo>
                    <a:pt x="158595" y="83383"/>
                  </a:lnTo>
                  <a:lnTo>
                    <a:pt x="148251" y="84365"/>
                  </a:lnTo>
                  <a:lnTo>
                    <a:pt x="143817" y="75005"/>
                  </a:lnTo>
                  <a:lnTo>
                    <a:pt x="136925" y="70570"/>
                  </a:lnTo>
                  <a:lnTo>
                    <a:pt x="127073" y="52844"/>
                  </a:lnTo>
                  <a:lnTo>
                    <a:pt x="123129" y="45952"/>
                  </a:lnTo>
                  <a:lnTo>
                    <a:pt x="123129" y="36591"/>
                  </a:lnTo>
                  <a:lnTo>
                    <a:pt x="112295" y="24774"/>
                  </a:lnTo>
                  <a:lnTo>
                    <a:pt x="109346" y="14921"/>
                  </a:lnTo>
                  <a:lnTo>
                    <a:pt x="104420" y="7539"/>
                  </a:lnTo>
                  <a:lnTo>
                    <a:pt x="91129" y="156"/>
                  </a:lnTo>
                </a:path>
              </a:pathLst>
            </a:custGeom>
            <a:noFill/>
            <a:ln w="15748" cap="flat">
              <a:solidFill>
                <a:srgbClr val="6EA0CD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3" name="Voľný tvar: obrazec 112">
              <a:extLst>
                <a:ext uri="{FF2B5EF4-FFF2-40B4-BE49-F238E27FC236}">
                  <a16:creationId xmlns:a16="http://schemas.microsoft.com/office/drawing/2014/main" id="{AC5B359C-0D7F-A702-87CB-BC04DA691C2C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4" name="Voľný tvar: obrazec 113">
              <a:extLst>
                <a:ext uri="{FF2B5EF4-FFF2-40B4-BE49-F238E27FC236}">
                  <a16:creationId xmlns:a16="http://schemas.microsoft.com/office/drawing/2014/main" id="{96127CD6-D3FE-1DE1-A06A-2975A550EE4C}"/>
                </a:ext>
              </a:extLst>
            </p:cNvPr>
            <p:cNvSpPr/>
            <p:nvPr/>
          </p:nvSpPr>
          <p:spPr>
            <a:xfrm flipV="1">
              <a:off x="4770532" y="28271"/>
              <a:ext cx="163493" cy="630313"/>
            </a:xfrm>
            <a:custGeom>
              <a:avLst/>
              <a:gdLst>
                <a:gd name="csX0" fmla="*/ 114534 w 163493"/>
                <a:gd name="csY0" fmla="*/ 630379 h 630313"/>
                <a:gd name="csX1" fmla="*/ 114534 w 163493"/>
                <a:gd name="csY1" fmla="*/ 612652 h 630313"/>
                <a:gd name="csX2" fmla="*/ 98773 w 163493"/>
                <a:gd name="csY2" fmla="*/ 612652 h 630313"/>
                <a:gd name="csX3" fmla="*/ 96808 w 163493"/>
                <a:gd name="csY3" fmla="*/ 598869 h 630313"/>
                <a:gd name="csX4" fmla="*/ 77104 w 163493"/>
                <a:gd name="csY4" fmla="*/ 592948 h 630313"/>
                <a:gd name="csX5" fmla="*/ 90899 w 163493"/>
                <a:gd name="csY5" fmla="*/ 581130 h 630313"/>
                <a:gd name="csX6" fmla="*/ 73173 w 163493"/>
                <a:gd name="csY6" fmla="*/ 527951 h 630313"/>
                <a:gd name="csX7" fmla="*/ 88934 w 163493"/>
                <a:gd name="csY7" fmla="*/ 508259 h 630313"/>
                <a:gd name="csX8" fmla="*/ 81047 w 163493"/>
                <a:gd name="csY8" fmla="*/ 472794 h 630313"/>
                <a:gd name="csX9" fmla="*/ 92865 w 163493"/>
                <a:gd name="csY9" fmla="*/ 466885 h 630313"/>
                <a:gd name="csX10" fmla="*/ 77104 w 163493"/>
                <a:gd name="csY10" fmla="*/ 449159 h 630313"/>
                <a:gd name="csX11" fmla="*/ 77104 w 163493"/>
                <a:gd name="csY11" fmla="*/ 421580 h 630313"/>
                <a:gd name="csX12" fmla="*/ 37720 w 163493"/>
                <a:gd name="csY12" fmla="*/ 399923 h 630313"/>
                <a:gd name="csX13" fmla="*/ 39685 w 163493"/>
                <a:gd name="csY13" fmla="*/ 386127 h 630313"/>
                <a:gd name="csX14" fmla="*/ 289 w 163493"/>
                <a:gd name="csY14" fmla="*/ 358549 h 630313"/>
                <a:gd name="csX15" fmla="*/ 16050 w 163493"/>
                <a:gd name="csY15" fmla="*/ 319165 h 630313"/>
                <a:gd name="csX16" fmla="*/ 19981 w 163493"/>
                <a:gd name="csY16" fmla="*/ 285678 h 630313"/>
                <a:gd name="csX17" fmla="*/ 69229 w 163493"/>
                <a:gd name="csY17" fmla="*/ 264008 h 630313"/>
                <a:gd name="csX18" fmla="*/ 73173 w 163493"/>
                <a:gd name="csY18" fmla="*/ 216738 h 630313"/>
                <a:gd name="csX19" fmla="*/ 132261 w 163493"/>
                <a:gd name="csY19" fmla="*/ 173398 h 630313"/>
                <a:gd name="csX20" fmla="*/ 163783 w 163493"/>
                <a:gd name="csY20" fmla="*/ 65 h 6303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163493" h="630313">
                  <a:moveTo>
                    <a:pt x="114534" y="630379"/>
                  </a:moveTo>
                  <a:lnTo>
                    <a:pt x="114534" y="612652"/>
                  </a:lnTo>
                  <a:lnTo>
                    <a:pt x="98773" y="612652"/>
                  </a:lnTo>
                  <a:lnTo>
                    <a:pt x="96808" y="598869"/>
                  </a:lnTo>
                  <a:lnTo>
                    <a:pt x="77104" y="592948"/>
                  </a:lnTo>
                  <a:lnTo>
                    <a:pt x="90899" y="581130"/>
                  </a:lnTo>
                  <a:lnTo>
                    <a:pt x="73173" y="527951"/>
                  </a:lnTo>
                  <a:lnTo>
                    <a:pt x="88934" y="508259"/>
                  </a:lnTo>
                  <a:lnTo>
                    <a:pt x="81047" y="472794"/>
                  </a:lnTo>
                  <a:lnTo>
                    <a:pt x="92865" y="466885"/>
                  </a:lnTo>
                  <a:lnTo>
                    <a:pt x="77104" y="449159"/>
                  </a:lnTo>
                  <a:lnTo>
                    <a:pt x="77104" y="421580"/>
                  </a:lnTo>
                  <a:lnTo>
                    <a:pt x="37720" y="399923"/>
                  </a:lnTo>
                  <a:lnTo>
                    <a:pt x="39685" y="386127"/>
                  </a:lnTo>
                  <a:lnTo>
                    <a:pt x="289" y="358549"/>
                  </a:lnTo>
                  <a:lnTo>
                    <a:pt x="16050" y="319165"/>
                  </a:lnTo>
                  <a:cubicBezTo>
                    <a:pt x="16050" y="319165"/>
                    <a:pt x="14072" y="285678"/>
                    <a:pt x="19981" y="285678"/>
                  </a:cubicBezTo>
                  <a:cubicBezTo>
                    <a:pt x="25890" y="285678"/>
                    <a:pt x="69229" y="264008"/>
                    <a:pt x="69229" y="264008"/>
                  </a:cubicBezTo>
                  <a:lnTo>
                    <a:pt x="73173" y="216738"/>
                  </a:lnTo>
                  <a:lnTo>
                    <a:pt x="132261" y="173398"/>
                  </a:lnTo>
                  <a:lnTo>
                    <a:pt x="163783" y="65"/>
                  </a:lnTo>
                </a:path>
              </a:pathLst>
            </a:custGeom>
            <a:noFill/>
            <a:ln w="7868" cap="flat">
              <a:solidFill>
                <a:srgbClr val="EDECE5"/>
              </a:solidFill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5" name="BlokTextu 114">
              <a:extLst>
                <a:ext uri="{FF2B5EF4-FFF2-40B4-BE49-F238E27FC236}">
                  <a16:creationId xmlns:a16="http://schemas.microsoft.com/office/drawing/2014/main" id="{2AAABD79-5BD0-4CC0-5E8A-FC353A2E314B}"/>
                </a:ext>
              </a:extLst>
            </p:cNvPr>
            <p:cNvSpPr txBox="1"/>
            <p:nvPr/>
          </p:nvSpPr>
          <p:spPr>
            <a:xfrm>
              <a:off x="6385214" y="896652"/>
              <a:ext cx="881949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Egypt</a:t>
              </a:r>
            </a:p>
          </p:txBody>
        </p:sp>
        <p:sp>
          <p:nvSpPr>
            <p:cNvPr id="116" name="BlokTextu 115">
              <a:extLst>
                <a:ext uri="{FF2B5EF4-FFF2-40B4-BE49-F238E27FC236}">
                  <a16:creationId xmlns:a16="http://schemas.microsoft.com/office/drawing/2014/main" id="{3C3FBC27-369A-5920-FBA7-8AB94776769E}"/>
                </a:ext>
              </a:extLst>
            </p:cNvPr>
            <p:cNvSpPr txBox="1"/>
            <p:nvPr/>
          </p:nvSpPr>
          <p:spPr>
            <a:xfrm>
              <a:off x="5578083" y="3629479"/>
              <a:ext cx="1262372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DR Kongo</a:t>
              </a:r>
            </a:p>
          </p:txBody>
        </p:sp>
        <p:sp>
          <p:nvSpPr>
            <p:cNvPr id="117" name="BlokTextu 116">
              <a:extLst>
                <a:ext uri="{FF2B5EF4-FFF2-40B4-BE49-F238E27FC236}">
                  <a16:creationId xmlns:a16="http://schemas.microsoft.com/office/drawing/2014/main" id="{BAD5D131-16C7-467C-6A5E-49F0C4F1445D}"/>
                </a:ext>
              </a:extLst>
            </p:cNvPr>
            <p:cNvSpPr txBox="1"/>
            <p:nvPr/>
          </p:nvSpPr>
          <p:spPr>
            <a:xfrm>
              <a:off x="6734548" y="3994077"/>
              <a:ext cx="1112103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spc="-35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Tanzánia</a:t>
              </a:r>
            </a:p>
          </p:txBody>
        </p:sp>
        <p:sp>
          <p:nvSpPr>
            <p:cNvPr id="118" name="BlokTextu 117">
              <a:extLst>
                <a:ext uri="{FF2B5EF4-FFF2-40B4-BE49-F238E27FC236}">
                  <a16:creationId xmlns:a16="http://schemas.microsoft.com/office/drawing/2014/main" id="{4D3098AF-D9B8-0FC7-1E2A-B15F223B8BB4}"/>
                </a:ext>
              </a:extLst>
            </p:cNvPr>
            <p:cNvSpPr txBox="1"/>
            <p:nvPr/>
          </p:nvSpPr>
          <p:spPr>
            <a:xfrm>
              <a:off x="7253479" y="2520380"/>
              <a:ext cx="1011927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Etiópia</a:t>
              </a:r>
            </a:p>
          </p:txBody>
        </p:sp>
        <p:sp>
          <p:nvSpPr>
            <p:cNvPr id="119" name="BlokTextu 118">
              <a:extLst>
                <a:ext uri="{FF2B5EF4-FFF2-40B4-BE49-F238E27FC236}">
                  <a16:creationId xmlns:a16="http://schemas.microsoft.com/office/drawing/2014/main" id="{205E62AE-5315-F01D-FB21-59217E310C51}"/>
                </a:ext>
              </a:extLst>
            </p:cNvPr>
            <p:cNvSpPr txBox="1"/>
            <p:nvPr/>
          </p:nvSpPr>
          <p:spPr>
            <a:xfrm>
              <a:off x="6980570" y="1889336"/>
              <a:ext cx="986565" cy="42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k-SK" sz="800" b="1" dirty="0">
                  <a:ln/>
                  <a:solidFill>
                    <a:srgbClr val="FFFFFF"/>
                  </a:solidFill>
                  <a:latin typeface="Aptos"/>
                  <a:sym typeface="Aptos"/>
                  <a:rtl val="0"/>
                </a:rPr>
                <a:t>Eritrea</a:t>
              </a:r>
            </a:p>
          </p:txBody>
        </p:sp>
      </p:grpSp>
      <p:sp>
        <p:nvSpPr>
          <p:cNvPr id="121" name="BlokTextu 120">
            <a:extLst>
              <a:ext uri="{FF2B5EF4-FFF2-40B4-BE49-F238E27FC236}">
                <a16:creationId xmlns:a16="http://schemas.microsoft.com/office/drawing/2014/main" id="{B5F274D4-7A23-9DF2-713A-EB1E90F3D30E}"/>
              </a:ext>
            </a:extLst>
          </p:cNvPr>
          <p:cNvSpPr txBox="1"/>
          <p:nvPr/>
        </p:nvSpPr>
        <p:spPr>
          <a:xfrm>
            <a:off x="374882" y="5824958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latin typeface="Aptos" panose="020B0004020202020204" pitchFamily="34" charset="0"/>
              </a:rPr>
              <a:t>Krajiny so vzdelávacími projektmi</a:t>
            </a:r>
          </a:p>
        </p:txBody>
      </p:sp>
    </p:spTree>
    <p:extLst>
      <p:ext uri="{BB962C8B-B14F-4D97-AF65-F5344CB8AC3E}">
        <p14:creationId xmlns:p14="http://schemas.microsoft.com/office/powerpoint/2010/main" val="2291257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</TotalTime>
  <Words>572</Words>
  <Application>Microsoft Office PowerPoint</Application>
  <PresentationFormat>Širokouhlá</PresentationFormat>
  <Paragraphs>240</Paragraphs>
  <Slides>32</Slides>
  <Notes>5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7" baseType="lpstr">
      <vt:lpstr>Aptos</vt:lpstr>
      <vt:lpstr>Aptos ExtraBold</vt:lpstr>
      <vt:lpstr>Arial</vt:lpstr>
      <vt:lpstr>Calibri</vt:lpstr>
      <vt:lpstr>Office Theme</vt:lpstr>
      <vt:lpstr>MISIA  NA NÍLE</vt:lpstr>
      <vt:lpstr>Prezentácia programu PowerPoint</vt:lpstr>
      <vt:lpstr>Prezentácia programu PowerPoint</vt:lpstr>
      <vt:lpstr>História misie</vt:lpstr>
      <vt:lpstr>Miesto pôsobenia</vt:lpstr>
      <vt:lpstr>NAŠE CIELE</vt:lpstr>
      <vt:lpstr>ZDRAVOTNÁ STAROSTLIVOSŤ</vt:lpstr>
      <vt:lpstr>ZDRAVOTNÁ STAROSTLIVOSŤ</vt:lpstr>
      <vt:lpstr>Prezentácia programu PowerPoint</vt:lpstr>
      <vt:lpstr>VZDELÁVANIE</vt:lpstr>
      <vt:lpstr>VÝŽIVA – POTRAVINOVÁ POMOC</vt:lpstr>
      <vt:lpstr>POTRAVINOVÁ POMOC</vt:lpstr>
      <vt:lpstr>MIEROVÁ PRÁCA</vt:lpstr>
      <vt:lpstr>MIER A ZMIERENIE</vt:lpstr>
      <vt:lpstr>ROZVOJ KOMUNÍT</vt:lpstr>
      <vt:lpstr>KONKRÉTNE REGIONÁLNE PROJEKTY</vt:lpstr>
      <vt:lpstr>EGYPT</vt:lpstr>
      <vt:lpstr>SUDÁN</vt:lpstr>
      <vt:lpstr>ERITREA</vt:lpstr>
      <vt:lpstr>ETIÓPIA</vt:lpstr>
      <vt:lpstr>Prezentácia programu PowerPoint</vt:lpstr>
      <vt:lpstr>Prezentácia programu PowerPoint</vt:lpstr>
      <vt:lpstr>Misrach centrum – dokumentárne video </vt:lpstr>
      <vt:lpstr>DR KONGO</vt:lpstr>
      <vt:lpstr>TANZÁNIA</vt:lpstr>
      <vt:lpstr>Prezentácia programu PowerPoint</vt:lpstr>
      <vt:lpstr>Ako sa môžete zapojiť?</vt:lpstr>
      <vt:lpstr>FINANČNÁ PODPORA</vt:lpstr>
      <vt:lpstr>MODLITEBNÁ PODPORA</vt:lpstr>
      <vt:lpstr>DOBROVOĽNÍCI</vt:lpstr>
      <vt:lpstr>SPOLUPRÁCA</vt:lpstr>
      <vt:lpstr>ĎAKUJEM ZA POZORNOSŤ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j_ntb</dc:creator>
  <cp:keywords/>
  <dc:description>generated using python-pptx</dc:description>
  <cp:lastModifiedBy>JC</cp:lastModifiedBy>
  <cp:revision>18</cp:revision>
  <dcterms:created xsi:type="dcterms:W3CDTF">2013-01-27T09:14:16Z</dcterms:created>
  <dcterms:modified xsi:type="dcterms:W3CDTF">2026-03-04T14:30:57Z</dcterms:modified>
  <cp:category/>
</cp:coreProperties>
</file>